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notesSlides/notesSlide1.xml" ContentType="application/vnd.openxmlformats-officedocument.presentationml.notesSlide+xml"/>
  <Override PartName="/ppt/tags/tag20.xml" ContentType="application/vnd.openxmlformats-officedocument.presentationml.tags+xml"/>
  <Override PartName="/ppt/notesSlides/notesSlide2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>
  <p:sldMasterIdLst>
    <p:sldMasterId id="2147483652" r:id="rId1"/>
  </p:sldMasterIdLst>
  <p:notesMasterIdLst>
    <p:notesMasterId r:id="rId83"/>
  </p:notesMasterIdLst>
  <p:handoutMasterIdLst>
    <p:handoutMasterId r:id="rId84"/>
  </p:handoutMasterIdLst>
  <p:sldIdLst>
    <p:sldId id="257" r:id="rId2"/>
    <p:sldId id="293" r:id="rId3"/>
    <p:sldId id="323" r:id="rId4"/>
    <p:sldId id="338" r:id="rId5"/>
    <p:sldId id="340" r:id="rId6"/>
    <p:sldId id="339" r:id="rId7"/>
    <p:sldId id="363" r:id="rId8"/>
    <p:sldId id="556" r:id="rId9"/>
    <p:sldId id="557" r:id="rId10"/>
    <p:sldId id="558" r:id="rId11"/>
    <p:sldId id="559" r:id="rId12"/>
    <p:sldId id="560" r:id="rId13"/>
    <p:sldId id="561" r:id="rId14"/>
    <p:sldId id="562" r:id="rId15"/>
    <p:sldId id="563" r:id="rId16"/>
    <p:sldId id="564" r:id="rId17"/>
    <p:sldId id="565" r:id="rId18"/>
    <p:sldId id="566" r:id="rId19"/>
    <p:sldId id="567" r:id="rId20"/>
    <p:sldId id="568" r:id="rId21"/>
    <p:sldId id="569" r:id="rId22"/>
    <p:sldId id="570" r:id="rId23"/>
    <p:sldId id="576" r:id="rId24"/>
    <p:sldId id="471" r:id="rId25"/>
    <p:sldId id="523" r:id="rId26"/>
    <p:sldId id="505" r:id="rId27"/>
    <p:sldId id="526" r:id="rId28"/>
    <p:sldId id="506" r:id="rId29"/>
    <p:sldId id="527" r:id="rId30"/>
    <p:sldId id="508" r:id="rId31"/>
    <p:sldId id="509" r:id="rId32"/>
    <p:sldId id="522" r:id="rId33"/>
    <p:sldId id="511" r:id="rId34"/>
    <p:sldId id="514" r:id="rId35"/>
    <p:sldId id="516" r:id="rId36"/>
    <p:sldId id="519" r:id="rId37"/>
    <p:sldId id="520" r:id="rId38"/>
    <p:sldId id="521" r:id="rId39"/>
    <p:sldId id="532" r:id="rId40"/>
    <p:sldId id="528" r:id="rId41"/>
    <p:sldId id="530" r:id="rId42"/>
    <p:sldId id="535" r:id="rId43"/>
    <p:sldId id="536" r:id="rId44"/>
    <p:sldId id="537" r:id="rId45"/>
    <p:sldId id="538" r:id="rId46"/>
    <p:sldId id="540" r:id="rId47"/>
    <p:sldId id="541" r:id="rId48"/>
    <p:sldId id="542" r:id="rId49"/>
    <p:sldId id="543" r:id="rId50"/>
    <p:sldId id="544" r:id="rId51"/>
    <p:sldId id="545" r:id="rId52"/>
    <p:sldId id="546" r:id="rId53"/>
    <p:sldId id="547" r:id="rId54"/>
    <p:sldId id="548" r:id="rId55"/>
    <p:sldId id="555" r:id="rId56"/>
    <p:sldId id="549" r:id="rId57"/>
    <p:sldId id="550" r:id="rId58"/>
    <p:sldId id="551" r:id="rId59"/>
    <p:sldId id="552" r:id="rId60"/>
    <p:sldId id="553" r:id="rId61"/>
    <p:sldId id="554" r:id="rId62"/>
    <p:sldId id="606" r:id="rId63"/>
    <p:sldId id="475" r:id="rId64"/>
    <p:sldId id="577" r:id="rId65"/>
    <p:sldId id="582" r:id="rId66"/>
    <p:sldId id="583" r:id="rId67"/>
    <p:sldId id="584" r:id="rId68"/>
    <p:sldId id="585" r:id="rId69"/>
    <p:sldId id="586" r:id="rId70"/>
    <p:sldId id="587" r:id="rId71"/>
    <p:sldId id="588" r:id="rId72"/>
    <p:sldId id="602" r:id="rId73"/>
    <p:sldId id="589" r:id="rId74"/>
    <p:sldId id="590" r:id="rId75"/>
    <p:sldId id="591" r:id="rId76"/>
    <p:sldId id="592" r:id="rId77"/>
    <p:sldId id="578" r:id="rId78"/>
    <p:sldId id="580" r:id="rId79"/>
    <p:sldId id="379" r:id="rId80"/>
    <p:sldId id="320" r:id="rId81"/>
    <p:sldId id="330" r:id="rId82"/>
  </p:sldIdLst>
  <p:sldSz cx="9144000" cy="6858000" type="screen4x3"/>
  <p:notesSz cx="6858000" cy="9144000"/>
  <p:embeddedFontLst>
    <p:embeddedFont>
      <p:font typeface="Impact" panose="020B0806030902050204" pitchFamily="34" charset="0"/>
      <p:regular r:id="rId85"/>
    </p:embeddedFont>
    <p:embeddedFont>
      <p:font typeface="Comic Sans MS" panose="030F0702030302020204" pitchFamily="66" charset="0"/>
      <p:regular r:id="rId86"/>
      <p:bold r:id="rId87"/>
    </p:embeddedFont>
    <p:embeddedFont>
      <p:font typeface="Verdana" panose="020B0604030504040204" pitchFamily="34" charset="0"/>
      <p:regular r:id="rId88"/>
      <p:bold r:id="rId89"/>
      <p:italic r:id="rId90"/>
      <p:boldItalic r:id="rId91"/>
    </p:embeddedFont>
  </p:embeddedFontLst>
  <p:custDataLst>
    <p:tags r:id="rId92"/>
  </p:custDataLst>
  <p:defaultTextStyle>
    <a:defPPr>
      <a:defRPr lang="es-MX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CC99"/>
    <a:srgbClr val="00FFCC"/>
    <a:srgbClr val="66FFCC"/>
    <a:srgbClr val="00FF00"/>
    <a:srgbClr val="00FF99"/>
    <a:srgbClr val="B2B2B2"/>
    <a:srgbClr val="FF0000"/>
    <a:srgbClr val="99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49" autoAdjust="0"/>
    <p:restoredTop sz="93662" autoAdjust="0"/>
  </p:normalViewPr>
  <p:slideViewPr>
    <p:cSldViewPr snapToGrid="0">
      <p:cViewPr varScale="1">
        <p:scale>
          <a:sx n="102" d="100"/>
          <a:sy n="102" d="100"/>
        </p:scale>
        <p:origin x="-252" y="-96"/>
      </p:cViewPr>
      <p:guideLst>
        <p:guide orient="horz" pos="2160"/>
        <p:guide pos="2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-1956" y="-9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handoutMaster" Target="handoutMasters/handoutMaster1.xml"/><Relationship Id="rId89" Type="http://schemas.openxmlformats.org/officeDocument/2006/relationships/font" Target="fonts/font5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font" Target="fonts/font3.fntdata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font" Target="fonts/font6.fntdata"/><Relationship Id="rId95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font" Target="fonts/font1.fntdata"/><Relationship Id="rId93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notesMaster" Target="notesMasters/notesMaster1.xml"/><Relationship Id="rId88" Type="http://schemas.openxmlformats.org/officeDocument/2006/relationships/font" Target="fonts/font4.fntdata"/><Relationship Id="rId91" Type="http://schemas.openxmlformats.org/officeDocument/2006/relationships/font" Target="fonts/font7.fntdata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font" Target="fonts/font2.fntdata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encabezado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2 Marcador de fecha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883CAD-CB88-4204-8AF2-BF77891C807A}" type="datetimeFigureOut">
              <a:rPr lang="es-ES" smtClean="0"/>
              <a:pPr/>
              <a:t>17/05/2018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929E18-7373-405A-B8AA-BFC127593CCE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114695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30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300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30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130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fld id="{706A3D85-BC33-4ACB-8B7D-C543951D658A}" type="slidenum">
              <a:rPr lang="en-US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16566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5F37A87-76D3-4601-9D63-23E47B475FB6}" type="slidenum">
              <a:rPr lang="en-US"/>
              <a:pPr/>
              <a:t>12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96D398-8B99-4150-917F-5A5F5AD5CFB3}" type="slidenum">
              <a:rPr lang="en-US"/>
              <a:pPr/>
              <a:t>13</a:t>
            </a:fld>
            <a:endParaRPr lang="en-US"/>
          </a:p>
        </p:txBody>
      </p:sp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s-ES_tradnl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ChangeArrowheads="1"/>
          </p:cNvSpPr>
          <p:nvPr/>
        </p:nvSpPr>
        <p:spPr bwMode="hidden">
          <a:xfrm>
            <a:off x="0" y="0"/>
            <a:ext cx="3505200" cy="68580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endParaRPr lang="en-US" sz="2400">
              <a:latin typeface="Times New Roman" pitchFamily="18" charset="0"/>
            </a:endParaRPr>
          </a:p>
        </p:txBody>
      </p:sp>
      <p:sp>
        <p:nvSpPr>
          <p:cNvPr id="101379" name="Rectangle 3"/>
          <p:cNvSpPr>
            <a:spLocks noChangeArrowheads="1"/>
          </p:cNvSpPr>
          <p:nvPr/>
        </p:nvSpPr>
        <p:spPr bwMode="hidden">
          <a:xfrm>
            <a:off x="1716088" y="1690688"/>
            <a:ext cx="7427912" cy="253365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  <p:grpSp>
        <p:nvGrpSpPr>
          <p:cNvPr id="101380" name="Group 4"/>
          <p:cNvGrpSpPr>
            <a:grpSpLocks/>
          </p:cNvGrpSpPr>
          <p:nvPr/>
        </p:nvGrpSpPr>
        <p:grpSpPr bwMode="auto">
          <a:xfrm>
            <a:off x="0" y="1066800"/>
            <a:ext cx="2867025" cy="3157538"/>
            <a:chOff x="0" y="672"/>
            <a:chExt cx="1806" cy="1989"/>
          </a:xfrm>
        </p:grpSpPr>
        <p:sp>
          <p:nvSpPr>
            <p:cNvPr id="101381" name="Rectangle 5"/>
            <p:cNvSpPr>
              <a:spLocks noChangeArrowheads="1"/>
            </p:cNvSpPr>
            <p:nvPr userDrawn="1"/>
          </p:nvSpPr>
          <p:spPr bwMode="auto">
            <a:xfrm>
              <a:off x="361" y="2257"/>
              <a:ext cx="363" cy="404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2" name="Rectangle 6"/>
            <p:cNvSpPr>
              <a:spLocks noChangeArrowheads="1"/>
            </p:cNvSpPr>
            <p:nvPr userDrawn="1"/>
          </p:nvSpPr>
          <p:spPr bwMode="auto">
            <a:xfrm>
              <a:off x="1081" y="1065"/>
              <a:ext cx="362" cy="405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3" name="Rectangle 7"/>
            <p:cNvSpPr>
              <a:spLocks noChangeArrowheads="1"/>
            </p:cNvSpPr>
            <p:nvPr userDrawn="1"/>
          </p:nvSpPr>
          <p:spPr bwMode="auto">
            <a:xfrm>
              <a:off x="1437" y="672"/>
              <a:ext cx="369" cy="400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4" name="Rectangle 8"/>
            <p:cNvSpPr>
              <a:spLocks noChangeArrowheads="1"/>
            </p:cNvSpPr>
            <p:nvPr userDrawn="1"/>
          </p:nvSpPr>
          <p:spPr bwMode="auto">
            <a:xfrm>
              <a:off x="719" y="2257"/>
              <a:ext cx="368" cy="404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5" name="Rectangle 9"/>
            <p:cNvSpPr>
              <a:spLocks noChangeArrowheads="1"/>
            </p:cNvSpPr>
            <p:nvPr userDrawn="1"/>
          </p:nvSpPr>
          <p:spPr bwMode="auto">
            <a:xfrm>
              <a:off x="1437" y="1065"/>
              <a:ext cx="369" cy="40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6" name="Rectangle 10"/>
            <p:cNvSpPr>
              <a:spLocks noChangeArrowheads="1"/>
            </p:cNvSpPr>
            <p:nvPr userDrawn="1"/>
          </p:nvSpPr>
          <p:spPr bwMode="auto">
            <a:xfrm>
              <a:off x="719" y="1464"/>
              <a:ext cx="368" cy="399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7" name="Rectangle 11"/>
            <p:cNvSpPr>
              <a:spLocks noChangeArrowheads="1"/>
            </p:cNvSpPr>
            <p:nvPr userDrawn="1"/>
          </p:nvSpPr>
          <p:spPr bwMode="auto">
            <a:xfrm>
              <a:off x="0" y="1464"/>
              <a:ext cx="367" cy="399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8" name="Rectangle 12"/>
            <p:cNvSpPr>
              <a:spLocks noChangeArrowheads="1"/>
            </p:cNvSpPr>
            <p:nvPr userDrawn="1"/>
          </p:nvSpPr>
          <p:spPr bwMode="auto">
            <a:xfrm>
              <a:off x="1081" y="1464"/>
              <a:ext cx="362" cy="399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89" name="Rectangle 13"/>
            <p:cNvSpPr>
              <a:spLocks noChangeArrowheads="1"/>
            </p:cNvSpPr>
            <p:nvPr userDrawn="1"/>
          </p:nvSpPr>
          <p:spPr bwMode="auto">
            <a:xfrm>
              <a:off x="361" y="1857"/>
              <a:ext cx="363" cy="406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1390" name="Rectangle 14"/>
            <p:cNvSpPr>
              <a:spLocks noChangeArrowheads="1"/>
            </p:cNvSpPr>
            <p:nvPr userDrawn="1"/>
          </p:nvSpPr>
          <p:spPr bwMode="auto">
            <a:xfrm>
              <a:off x="719" y="1857"/>
              <a:ext cx="368" cy="40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</p:grpSp>
      <p:sp>
        <p:nvSpPr>
          <p:cNvPr id="101391" name="Rectangle 15"/>
          <p:cNvSpPr>
            <a:spLocks noGrp="1" noChangeArrowheads="1"/>
          </p:cNvSpPr>
          <p:nvPr>
            <p:ph type="ctrTitle"/>
          </p:nvPr>
        </p:nvSpPr>
        <p:spPr>
          <a:xfrm>
            <a:off x="2971800" y="1828800"/>
            <a:ext cx="6019800" cy="2209800"/>
          </a:xfrm>
        </p:spPr>
        <p:txBody>
          <a:bodyPr/>
          <a:lstStyle>
            <a:lvl1pPr>
              <a:defRPr sz="420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01392" name="Rectangle 16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6019800" cy="17526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400"/>
            </a:lvl1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28600"/>
            <a:ext cx="2057400" cy="5638800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28600"/>
            <a:ext cx="6019800" cy="5638800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ítulo y 4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 sz="quarter"/>
          </p:nvPr>
        </p:nvSpPr>
        <p:spPr>
          <a:xfrm>
            <a:off x="944563" y="228600"/>
            <a:ext cx="7481887" cy="762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quarter" idx="1"/>
          </p:nvPr>
        </p:nvSpPr>
        <p:spPr>
          <a:xfrm>
            <a:off x="457200" y="1447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48200" y="1447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57200" y="3733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8200" y="3733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contenido"/>
          <p:cNvSpPr>
            <a:spLocks noGrp="1"/>
          </p:cNvSpPr>
          <p:nvPr>
            <p:ph/>
          </p:nvPr>
        </p:nvSpPr>
        <p:spPr>
          <a:xfrm>
            <a:off x="457200" y="228600"/>
            <a:ext cx="8229600" cy="56388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ítulo, 1 obje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44563" y="228600"/>
            <a:ext cx="7481887" cy="762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447800"/>
            <a:ext cx="4038600" cy="4419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48200" y="1447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48200" y="3733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ítulo, text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44563" y="228600"/>
            <a:ext cx="7481887" cy="762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457200" y="1447800"/>
            <a:ext cx="4038600" cy="4419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447800"/>
            <a:ext cx="4038600" cy="4419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ítulo, tex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44563" y="228600"/>
            <a:ext cx="7481887" cy="762000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457200" y="1447800"/>
            <a:ext cx="4038600" cy="4419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48200" y="1447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48200" y="3733800"/>
            <a:ext cx="4038600" cy="2133600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447800"/>
            <a:ext cx="4038600" cy="4419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447800"/>
            <a:ext cx="4038600" cy="4419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microsoft.com/office/2007/relationships/hdphoto" Target="../media/hdphoto1.wdp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 userDrawn="1"/>
        </p:nvSpPr>
        <p:spPr bwMode="hidden">
          <a:xfrm>
            <a:off x="0" y="0"/>
            <a:ext cx="3505200" cy="6858000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/>
            <a:endParaRPr lang="en-US" sz="2400">
              <a:latin typeface="Times New Roman" pitchFamily="18" charset="0"/>
            </a:endParaRPr>
          </a:p>
        </p:txBody>
      </p:sp>
      <p:grpSp>
        <p:nvGrpSpPr>
          <p:cNvPr id="100355" name="Group 3"/>
          <p:cNvGrpSpPr>
            <a:grpSpLocks/>
          </p:cNvGrpSpPr>
          <p:nvPr/>
        </p:nvGrpSpPr>
        <p:grpSpPr bwMode="auto">
          <a:xfrm>
            <a:off x="0" y="914400"/>
            <a:ext cx="9144000" cy="546100"/>
            <a:chOff x="0" y="0"/>
            <a:chExt cx="5760" cy="344"/>
          </a:xfrm>
        </p:grpSpPr>
        <p:sp>
          <p:nvSpPr>
            <p:cNvPr id="100356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180" cy="336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rgbClr val="DCDCEE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0357" name="Rectangle 5"/>
            <p:cNvSpPr>
              <a:spLocks noChangeArrowheads="1"/>
            </p:cNvSpPr>
            <p:nvPr/>
          </p:nvSpPr>
          <p:spPr bwMode="auto">
            <a:xfrm>
              <a:off x="260" y="85"/>
              <a:ext cx="5500" cy="173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0358" name="Rectangle 6"/>
            <p:cNvSpPr>
              <a:spLocks noChangeArrowheads="1"/>
            </p:cNvSpPr>
            <p:nvPr/>
          </p:nvSpPr>
          <p:spPr bwMode="auto">
            <a:xfrm>
              <a:off x="258" y="85"/>
              <a:ext cx="87" cy="89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00359" name="Rectangle 7"/>
            <p:cNvSpPr>
              <a:spLocks noChangeArrowheads="1"/>
            </p:cNvSpPr>
            <p:nvPr/>
          </p:nvSpPr>
          <p:spPr bwMode="auto">
            <a:xfrm>
              <a:off x="345" y="0"/>
              <a:ext cx="88" cy="87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00360" name="Rectangle 8"/>
            <p:cNvSpPr>
              <a:spLocks noChangeArrowheads="1"/>
            </p:cNvSpPr>
            <p:nvPr/>
          </p:nvSpPr>
          <p:spPr bwMode="auto">
            <a:xfrm>
              <a:off x="345" y="85"/>
              <a:ext cx="88" cy="89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100361" name="Rectangle 9"/>
            <p:cNvSpPr>
              <a:spLocks noChangeArrowheads="1"/>
            </p:cNvSpPr>
            <p:nvPr/>
          </p:nvSpPr>
          <p:spPr bwMode="auto">
            <a:xfrm>
              <a:off x="173" y="173"/>
              <a:ext cx="86" cy="87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00362" name="Rectangle 10"/>
            <p:cNvSpPr>
              <a:spLocks noChangeArrowheads="1"/>
            </p:cNvSpPr>
            <p:nvPr/>
          </p:nvSpPr>
          <p:spPr bwMode="auto">
            <a:xfrm>
              <a:off x="83" y="86"/>
              <a:ext cx="89" cy="87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0363" name="Rectangle 11"/>
            <p:cNvSpPr>
              <a:spLocks noChangeArrowheads="1"/>
            </p:cNvSpPr>
            <p:nvPr/>
          </p:nvSpPr>
          <p:spPr bwMode="auto">
            <a:xfrm>
              <a:off x="258" y="171"/>
              <a:ext cx="87" cy="8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100364" name="Rectangle 12"/>
            <p:cNvSpPr>
              <a:spLocks noChangeArrowheads="1"/>
            </p:cNvSpPr>
            <p:nvPr/>
          </p:nvSpPr>
          <p:spPr bwMode="auto">
            <a:xfrm>
              <a:off x="173" y="258"/>
              <a:ext cx="86" cy="8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100365" name="Rectangle 13"/>
          <p:cNvSpPr>
            <a:spLocks noGrp="1" noChangeArrowheads="1"/>
          </p:cNvSpPr>
          <p:nvPr>
            <p:ph type="title"/>
          </p:nvPr>
        </p:nvSpPr>
        <p:spPr bwMode="auto">
          <a:xfrm>
            <a:off x="944563" y="228600"/>
            <a:ext cx="7481887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0366" name="Rectangle 1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447800"/>
            <a:ext cx="8229600" cy="441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pic>
        <p:nvPicPr>
          <p:cNvPr id="100368" name="Picture 16" descr="binaoeb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sharpenSoften amount="-50000"/>
                    </a14:imgEffect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8215313" y="5791200"/>
            <a:ext cx="928687" cy="10668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</p:pic>
      <p:sp>
        <p:nvSpPr>
          <p:cNvPr id="100369" name="Text Box 17"/>
          <p:cNvSpPr txBox="1">
            <a:spLocks noChangeArrowheads="1"/>
          </p:cNvSpPr>
          <p:nvPr userDrawn="1"/>
        </p:nvSpPr>
        <p:spPr bwMode="auto">
          <a:xfrm>
            <a:off x="182563" y="6340475"/>
            <a:ext cx="1447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54" r:id="rId2"/>
    <p:sldLayoutId id="2147483655" r:id="rId3"/>
    <p:sldLayoutId id="2147483656" r:id="rId4"/>
    <p:sldLayoutId id="2147483657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  <p:sldLayoutId id="2147483664" r:id="rId12"/>
    <p:sldLayoutId id="2147483665" r:id="rId13"/>
    <p:sldLayoutId id="2147483666" r:id="rId14"/>
    <p:sldLayoutId id="2147483667" r:id="rId15"/>
    <p:sldLayoutId id="2147483668" r:id="rId16"/>
  </p:sldLayoutIdLst>
  <p:timing>
    <p:tnLst>
      <p:par>
        <p:cTn id="1" dur="indefinite" restart="never" nodeType="tmRoot"/>
      </p:par>
    </p:tnLst>
  </p:timing>
  <p:txStyles>
    <p:titleStyle>
      <a:lvl1pPr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Times New Roman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n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¨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¨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7" Type="http://schemas.openxmlformats.org/officeDocument/2006/relationships/image" Target="../media/image2.png"/><Relationship Id="rId2" Type="http://schemas.openxmlformats.org/officeDocument/2006/relationships/tags" Target="../tags/tag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6.xml"/><Relationship Id="rId1" Type="http://schemas.openxmlformats.org/officeDocument/2006/relationships/tags" Target="../tags/tag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32.xml"/><Relationship Id="rId7" Type="http://schemas.openxmlformats.org/officeDocument/2006/relationships/tags" Target="../tags/tag36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6" Type="http://schemas.openxmlformats.org/officeDocument/2006/relationships/tags" Target="../tags/tag35.xml"/><Relationship Id="rId5" Type="http://schemas.openxmlformats.org/officeDocument/2006/relationships/tags" Target="../tags/tag34.xml"/><Relationship Id="rId4" Type="http://schemas.openxmlformats.org/officeDocument/2006/relationships/tags" Target="../tags/tag3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38.xml"/><Relationship Id="rId1" Type="http://schemas.openxmlformats.org/officeDocument/2006/relationships/tags" Target="../tags/tag3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41.xml"/><Relationship Id="rId7" Type="http://schemas.openxmlformats.org/officeDocument/2006/relationships/tags" Target="../tags/tag45.xml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tags" Target="../tags/tag44.xml"/><Relationship Id="rId5" Type="http://schemas.openxmlformats.org/officeDocument/2006/relationships/tags" Target="../tags/tag43.xml"/><Relationship Id="rId4" Type="http://schemas.openxmlformats.org/officeDocument/2006/relationships/tags" Target="../tags/tag4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47.xml"/><Relationship Id="rId1" Type="http://schemas.openxmlformats.org/officeDocument/2006/relationships/tags" Target="../tags/tag46.xml"/><Relationship Id="rId6" Type="http://schemas.openxmlformats.org/officeDocument/2006/relationships/image" Target="../media/image5.gif"/><Relationship Id="rId5" Type="http://schemas.openxmlformats.org/officeDocument/2006/relationships/hyperlink" Target="http://www.caltech.edu/cgi-bin/arcquery?Einstein" TargetMode="External"/><Relationship Id="rId4" Type="http://schemas.openxmlformats.org/officeDocument/2006/relationships/image" Target="../media/image4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tags" Target="../tags/tag50.xml"/><Relationship Id="rId7" Type="http://schemas.openxmlformats.org/officeDocument/2006/relationships/image" Target="../media/image6.png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image" Target="../media/image5.gif"/><Relationship Id="rId5" Type="http://schemas.openxmlformats.org/officeDocument/2006/relationships/hyperlink" Target="http://www.caltech.edu/cgi-bin/arcquery?Einstein" TargetMode="External"/><Relationship Id="rId4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tags" Target="../tags/tag53.xml"/><Relationship Id="rId7" Type="http://schemas.openxmlformats.org/officeDocument/2006/relationships/image" Target="../media/image8.jpeg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6" Type="http://schemas.openxmlformats.org/officeDocument/2006/relationships/image" Target="../media/image7.png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5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tags" Target="../tags/tag57.xml"/><Relationship Id="rId7" Type="http://schemas.openxmlformats.org/officeDocument/2006/relationships/image" Target="../media/image9.gif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59.xml"/><Relationship Id="rId4" Type="http://schemas.openxmlformats.org/officeDocument/2006/relationships/tags" Target="../tags/tag5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8.xml"/><Relationship Id="rId1" Type="http://schemas.openxmlformats.org/officeDocument/2006/relationships/tags" Target="../tags/tag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gif"/><Relationship Id="rId3" Type="http://schemas.openxmlformats.org/officeDocument/2006/relationships/tags" Target="../tags/tag62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61.xml"/><Relationship Id="rId1" Type="http://schemas.openxmlformats.org/officeDocument/2006/relationships/tags" Target="../tags/tag60.xml"/><Relationship Id="rId6" Type="http://schemas.openxmlformats.org/officeDocument/2006/relationships/tags" Target="../tags/tag65.xml"/><Relationship Id="rId5" Type="http://schemas.openxmlformats.org/officeDocument/2006/relationships/tags" Target="../tags/tag64.xml"/><Relationship Id="rId4" Type="http://schemas.openxmlformats.org/officeDocument/2006/relationships/tags" Target="../tags/tag6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68.xml"/><Relationship Id="rId7" Type="http://schemas.openxmlformats.org/officeDocument/2006/relationships/tags" Target="../tags/tag72.xml"/><Relationship Id="rId2" Type="http://schemas.openxmlformats.org/officeDocument/2006/relationships/tags" Target="../tags/tag67.xml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5" Type="http://schemas.openxmlformats.org/officeDocument/2006/relationships/tags" Target="../tags/tag70.xml"/><Relationship Id="rId10" Type="http://schemas.openxmlformats.org/officeDocument/2006/relationships/image" Target="../media/image13.jpeg"/><Relationship Id="rId4" Type="http://schemas.openxmlformats.org/officeDocument/2006/relationships/tags" Target="../tags/tag69.xml"/><Relationship Id="rId9" Type="http://schemas.openxmlformats.org/officeDocument/2006/relationships/image" Target="../media/image12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75.xml"/><Relationship Id="rId7" Type="http://schemas.openxmlformats.org/officeDocument/2006/relationships/tags" Target="../tags/tag79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5" Type="http://schemas.openxmlformats.org/officeDocument/2006/relationships/tags" Target="../tags/tag77.xml"/><Relationship Id="rId4" Type="http://schemas.openxmlformats.org/officeDocument/2006/relationships/tags" Target="../tags/tag7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81.xml"/><Relationship Id="rId1" Type="http://schemas.openxmlformats.org/officeDocument/2006/relationships/tags" Target="../tags/tag80.xml"/><Relationship Id="rId4" Type="http://schemas.openxmlformats.org/officeDocument/2006/relationships/image" Target="../media/image1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tags" Target="../tags/tag84.xml"/><Relationship Id="rId2" Type="http://schemas.openxmlformats.org/officeDocument/2006/relationships/tags" Target="../tags/tag83.xml"/><Relationship Id="rId1" Type="http://schemas.openxmlformats.org/officeDocument/2006/relationships/tags" Target="../tags/tag82.xml"/><Relationship Id="rId5" Type="http://schemas.openxmlformats.org/officeDocument/2006/relationships/image" Target="../media/image15.jpeg"/><Relationship Id="rId4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tags" Target="../tags/tag87.xml"/><Relationship Id="rId7" Type="http://schemas.openxmlformats.org/officeDocument/2006/relationships/image" Target="../media/image16.jpeg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image" Target="../media/image15.jpeg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8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91.xml"/><Relationship Id="rId7" Type="http://schemas.openxmlformats.org/officeDocument/2006/relationships/image" Target="../media/image18.jpeg"/><Relationship Id="rId2" Type="http://schemas.openxmlformats.org/officeDocument/2006/relationships/tags" Target="../tags/tag90.xml"/><Relationship Id="rId1" Type="http://schemas.openxmlformats.org/officeDocument/2006/relationships/tags" Target="../tags/tag89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93.xml"/><Relationship Id="rId4" Type="http://schemas.openxmlformats.org/officeDocument/2006/relationships/tags" Target="../tags/tag9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tags" Target="../tags/tag96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tags" Target="../tags/tag99.xml"/><Relationship Id="rId5" Type="http://schemas.openxmlformats.org/officeDocument/2006/relationships/tags" Target="../tags/tag98.xml"/><Relationship Id="rId4" Type="http://schemas.openxmlformats.org/officeDocument/2006/relationships/tags" Target="../tags/tag97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107.xml"/><Relationship Id="rId3" Type="http://schemas.openxmlformats.org/officeDocument/2006/relationships/tags" Target="../tags/tag102.xml"/><Relationship Id="rId7" Type="http://schemas.openxmlformats.org/officeDocument/2006/relationships/tags" Target="../tags/tag106.xml"/><Relationship Id="rId12" Type="http://schemas.openxmlformats.org/officeDocument/2006/relationships/image" Target="../media/image21.jpeg"/><Relationship Id="rId2" Type="http://schemas.openxmlformats.org/officeDocument/2006/relationships/tags" Target="../tags/tag101.xml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1" Type="http://schemas.openxmlformats.org/officeDocument/2006/relationships/hyperlink" Target="http://upload.wikimedia.org/wikipedia/en/d/dd/Gould_notebook_001.jpg" TargetMode="External"/><Relationship Id="rId5" Type="http://schemas.openxmlformats.org/officeDocument/2006/relationships/tags" Target="../tags/tag104.xml"/><Relationship Id="rId10" Type="http://schemas.openxmlformats.org/officeDocument/2006/relationships/image" Target="../media/image20.jpeg"/><Relationship Id="rId4" Type="http://schemas.openxmlformats.org/officeDocument/2006/relationships/tags" Target="../tags/tag103.xml"/><Relationship Id="rId9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tags" Target="../tags/tag110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12.xml"/><Relationship Id="rId4" Type="http://schemas.openxmlformats.org/officeDocument/2006/relationships/tags" Target="../tags/tag11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0.xml"/><Relationship Id="rId1" Type="http://schemas.openxmlformats.org/officeDocument/2006/relationships/tags" Target="../tags/tag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115.xml"/><Relationship Id="rId7" Type="http://schemas.openxmlformats.org/officeDocument/2006/relationships/tags" Target="../tags/tag119.xml"/><Relationship Id="rId2" Type="http://schemas.openxmlformats.org/officeDocument/2006/relationships/tags" Target="../tags/tag114.xml"/><Relationship Id="rId1" Type="http://schemas.openxmlformats.org/officeDocument/2006/relationships/tags" Target="../tags/tag113.xml"/><Relationship Id="rId6" Type="http://schemas.openxmlformats.org/officeDocument/2006/relationships/tags" Target="../tags/tag118.xml"/><Relationship Id="rId5" Type="http://schemas.openxmlformats.org/officeDocument/2006/relationships/tags" Target="../tags/tag117.xml"/><Relationship Id="rId4" Type="http://schemas.openxmlformats.org/officeDocument/2006/relationships/tags" Target="../tags/tag11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tags" Target="../tags/tag121.xml"/><Relationship Id="rId7" Type="http://schemas.openxmlformats.org/officeDocument/2006/relationships/image" Target="../media/image23.jpeg"/><Relationship Id="rId2" Type="http://schemas.openxmlformats.org/officeDocument/2006/relationships/tags" Target="../tags/tag120.xml"/><Relationship Id="rId1" Type="http://schemas.openxmlformats.org/officeDocument/2006/relationships/vmlDrawing" Target="../drawings/vmlDrawing2.v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23.xml"/><Relationship Id="rId4" Type="http://schemas.openxmlformats.org/officeDocument/2006/relationships/tags" Target="../tags/tag122.xml"/><Relationship Id="rId9" Type="http://schemas.openxmlformats.org/officeDocument/2006/relationships/image" Target="../media/image2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126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5" Type="http://schemas.openxmlformats.org/officeDocument/2006/relationships/image" Target="../media/image24.jpeg"/><Relationship Id="rId4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tags" Target="../tags/tag129.xml"/><Relationship Id="rId7" Type="http://schemas.openxmlformats.org/officeDocument/2006/relationships/image" Target="../media/image25.jpeg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31.xml"/><Relationship Id="rId4" Type="http://schemas.openxmlformats.org/officeDocument/2006/relationships/tags" Target="../tags/tag13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tags" Target="../tags/tag134.xml"/><Relationship Id="rId2" Type="http://schemas.openxmlformats.org/officeDocument/2006/relationships/tags" Target="../tags/tag133.xml"/><Relationship Id="rId1" Type="http://schemas.openxmlformats.org/officeDocument/2006/relationships/tags" Target="../tags/tag132.xml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tags" Target="../tags/tag137.xml"/><Relationship Id="rId2" Type="http://schemas.openxmlformats.org/officeDocument/2006/relationships/tags" Target="../tags/tag136.xml"/><Relationship Id="rId1" Type="http://schemas.openxmlformats.org/officeDocument/2006/relationships/tags" Target="../tags/tag135.xml"/><Relationship Id="rId6" Type="http://schemas.openxmlformats.org/officeDocument/2006/relationships/image" Target="../media/image29.gif"/><Relationship Id="rId5" Type="http://schemas.openxmlformats.org/officeDocument/2006/relationships/image" Target="../media/image28.png"/><Relationship Id="rId4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tags" Target="../tags/tag140.xml"/><Relationship Id="rId2" Type="http://schemas.openxmlformats.org/officeDocument/2006/relationships/tags" Target="../tags/tag139.xml"/><Relationship Id="rId1" Type="http://schemas.openxmlformats.org/officeDocument/2006/relationships/tags" Target="../tags/tag138.xml"/><Relationship Id="rId5" Type="http://schemas.openxmlformats.org/officeDocument/2006/relationships/image" Target="../media/image30.gif"/><Relationship Id="rId4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143.xml"/><Relationship Id="rId2" Type="http://schemas.openxmlformats.org/officeDocument/2006/relationships/tags" Target="../tags/tag142.xml"/><Relationship Id="rId1" Type="http://schemas.openxmlformats.org/officeDocument/2006/relationships/tags" Target="../tags/tag141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tags" Target="../tags/tag146.xml"/><Relationship Id="rId2" Type="http://schemas.openxmlformats.org/officeDocument/2006/relationships/tags" Target="../tags/tag145.xml"/><Relationship Id="rId1" Type="http://schemas.openxmlformats.org/officeDocument/2006/relationships/tags" Target="../tags/tag144.xml"/><Relationship Id="rId5" Type="http://schemas.openxmlformats.org/officeDocument/2006/relationships/image" Target="../media/image33.jpeg"/><Relationship Id="rId4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149.xml"/><Relationship Id="rId2" Type="http://schemas.openxmlformats.org/officeDocument/2006/relationships/tags" Target="../tags/tag148.xml"/><Relationship Id="rId1" Type="http://schemas.openxmlformats.org/officeDocument/2006/relationships/tags" Target="../tags/tag147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2.xml"/><Relationship Id="rId1" Type="http://schemas.openxmlformats.org/officeDocument/2006/relationships/tags" Target="../tags/tag11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tags" Target="../tags/tag152.xml"/><Relationship Id="rId7" Type="http://schemas.openxmlformats.org/officeDocument/2006/relationships/image" Target="../media/image38.jpeg"/><Relationship Id="rId2" Type="http://schemas.openxmlformats.org/officeDocument/2006/relationships/tags" Target="../tags/tag151.xml"/><Relationship Id="rId1" Type="http://schemas.openxmlformats.org/officeDocument/2006/relationships/tags" Target="../tags/tag150.xml"/><Relationship Id="rId6" Type="http://schemas.openxmlformats.org/officeDocument/2006/relationships/image" Target="../media/image37.jpeg"/><Relationship Id="rId5" Type="http://schemas.openxmlformats.org/officeDocument/2006/relationships/image" Target="../media/image36.jpeg"/><Relationship Id="rId4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155.xml"/><Relationship Id="rId2" Type="http://schemas.openxmlformats.org/officeDocument/2006/relationships/tags" Target="../tags/tag154.xml"/><Relationship Id="rId1" Type="http://schemas.openxmlformats.org/officeDocument/2006/relationships/tags" Target="../tags/tag153.xml"/><Relationship Id="rId4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158.xml"/><Relationship Id="rId2" Type="http://schemas.openxmlformats.org/officeDocument/2006/relationships/tags" Target="../tags/tag157.xml"/><Relationship Id="rId1" Type="http://schemas.openxmlformats.org/officeDocument/2006/relationships/tags" Target="../tags/tag156.xml"/><Relationship Id="rId6" Type="http://schemas.openxmlformats.org/officeDocument/2006/relationships/image" Target="../media/image41.png"/><Relationship Id="rId5" Type="http://schemas.openxmlformats.org/officeDocument/2006/relationships/image" Target="../media/image40.jpeg"/><Relationship Id="rId4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166.xml"/><Relationship Id="rId3" Type="http://schemas.openxmlformats.org/officeDocument/2006/relationships/tags" Target="../tags/tag161.xml"/><Relationship Id="rId7" Type="http://schemas.openxmlformats.org/officeDocument/2006/relationships/tags" Target="../tags/tag165.xml"/><Relationship Id="rId2" Type="http://schemas.openxmlformats.org/officeDocument/2006/relationships/tags" Target="../tags/tag160.xml"/><Relationship Id="rId1" Type="http://schemas.openxmlformats.org/officeDocument/2006/relationships/tags" Target="../tags/tag159.xml"/><Relationship Id="rId6" Type="http://schemas.openxmlformats.org/officeDocument/2006/relationships/tags" Target="../tags/tag164.xml"/><Relationship Id="rId11" Type="http://schemas.openxmlformats.org/officeDocument/2006/relationships/image" Target="../media/image43.png"/><Relationship Id="rId5" Type="http://schemas.openxmlformats.org/officeDocument/2006/relationships/tags" Target="../tags/tag163.xml"/><Relationship Id="rId10" Type="http://schemas.openxmlformats.org/officeDocument/2006/relationships/image" Target="../media/image42.jpeg"/><Relationship Id="rId4" Type="http://schemas.openxmlformats.org/officeDocument/2006/relationships/tags" Target="../tags/tag162.xml"/><Relationship Id="rId9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tags" Target="../tags/tag169.xml"/><Relationship Id="rId7" Type="http://schemas.openxmlformats.org/officeDocument/2006/relationships/image" Target="../media/image43.png"/><Relationship Id="rId2" Type="http://schemas.openxmlformats.org/officeDocument/2006/relationships/tags" Target="../tags/tag168.xml"/><Relationship Id="rId1" Type="http://schemas.openxmlformats.org/officeDocument/2006/relationships/tags" Target="../tags/tag167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71.xml"/><Relationship Id="rId10" Type="http://schemas.openxmlformats.org/officeDocument/2006/relationships/image" Target="../media/image46.jpeg"/><Relationship Id="rId4" Type="http://schemas.openxmlformats.org/officeDocument/2006/relationships/tags" Target="../tags/tag170.xml"/><Relationship Id="rId9" Type="http://schemas.openxmlformats.org/officeDocument/2006/relationships/image" Target="../media/image45.jpe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174.xml"/><Relationship Id="rId7" Type="http://schemas.openxmlformats.org/officeDocument/2006/relationships/tags" Target="../tags/tag178.xml"/><Relationship Id="rId2" Type="http://schemas.openxmlformats.org/officeDocument/2006/relationships/tags" Target="../tags/tag173.xml"/><Relationship Id="rId1" Type="http://schemas.openxmlformats.org/officeDocument/2006/relationships/tags" Target="../tags/tag172.xml"/><Relationship Id="rId6" Type="http://schemas.openxmlformats.org/officeDocument/2006/relationships/tags" Target="../tags/tag177.xml"/><Relationship Id="rId5" Type="http://schemas.openxmlformats.org/officeDocument/2006/relationships/tags" Target="../tags/tag176.xml"/><Relationship Id="rId4" Type="http://schemas.openxmlformats.org/officeDocument/2006/relationships/tags" Target="../tags/tag17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181.xml"/><Relationship Id="rId2" Type="http://schemas.openxmlformats.org/officeDocument/2006/relationships/tags" Target="../tags/tag180.xml"/><Relationship Id="rId1" Type="http://schemas.openxmlformats.org/officeDocument/2006/relationships/tags" Target="../tags/tag179.xml"/><Relationship Id="rId6" Type="http://schemas.openxmlformats.org/officeDocument/2006/relationships/image" Target="../media/image48.jpeg"/><Relationship Id="rId5" Type="http://schemas.openxmlformats.org/officeDocument/2006/relationships/image" Target="../media/image47.jpeg"/><Relationship Id="rId4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tags" Target="../tags/tag184.xml"/><Relationship Id="rId7" Type="http://schemas.openxmlformats.org/officeDocument/2006/relationships/image" Target="../media/image51.jpeg"/><Relationship Id="rId2" Type="http://schemas.openxmlformats.org/officeDocument/2006/relationships/tags" Target="../tags/tag183.xml"/><Relationship Id="rId1" Type="http://schemas.openxmlformats.org/officeDocument/2006/relationships/tags" Target="../tags/tag182.xml"/><Relationship Id="rId6" Type="http://schemas.openxmlformats.org/officeDocument/2006/relationships/image" Target="../media/image50.jpeg"/><Relationship Id="rId5" Type="http://schemas.openxmlformats.org/officeDocument/2006/relationships/image" Target="../media/image49.gif"/><Relationship Id="rId4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89.xml"/><Relationship Id="rId1" Type="http://schemas.openxmlformats.org/officeDocument/2006/relationships/tags" Target="../tags/tag18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91.xml"/><Relationship Id="rId1" Type="http://schemas.openxmlformats.org/officeDocument/2006/relationships/tags" Target="../tags/tag190.xml"/><Relationship Id="rId5" Type="http://schemas.openxmlformats.org/officeDocument/2006/relationships/image" Target="../media/image54.jpeg"/><Relationship Id="rId4" Type="http://schemas.openxmlformats.org/officeDocument/2006/relationships/image" Target="../media/image53.jpe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94.xml"/><Relationship Id="rId1" Type="http://schemas.openxmlformats.org/officeDocument/2006/relationships/tags" Target="../tags/tag193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3" Type="http://schemas.openxmlformats.org/officeDocument/2006/relationships/tags" Target="../tags/tag197.xml"/><Relationship Id="rId7" Type="http://schemas.openxmlformats.org/officeDocument/2006/relationships/tags" Target="../tags/tag201.xml"/><Relationship Id="rId2" Type="http://schemas.openxmlformats.org/officeDocument/2006/relationships/tags" Target="../tags/tag196.xml"/><Relationship Id="rId1" Type="http://schemas.openxmlformats.org/officeDocument/2006/relationships/tags" Target="../tags/tag195.xml"/><Relationship Id="rId6" Type="http://schemas.openxmlformats.org/officeDocument/2006/relationships/tags" Target="../tags/tag200.xml"/><Relationship Id="rId5" Type="http://schemas.openxmlformats.org/officeDocument/2006/relationships/tags" Target="../tags/tag199.xml"/><Relationship Id="rId4" Type="http://schemas.openxmlformats.org/officeDocument/2006/relationships/tags" Target="../tags/tag198.xml"/><Relationship Id="rId9" Type="http://schemas.openxmlformats.org/officeDocument/2006/relationships/image" Target="../media/image41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20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4.xml"/><Relationship Id="rId7" Type="http://schemas.openxmlformats.org/officeDocument/2006/relationships/tags" Target="../tags/tag208.xml"/><Relationship Id="rId12" Type="http://schemas.openxmlformats.org/officeDocument/2006/relationships/tags" Target="../tags/tag213.xml"/><Relationship Id="rId2" Type="http://schemas.openxmlformats.org/officeDocument/2006/relationships/tags" Target="../tags/tag203.xml"/><Relationship Id="rId1" Type="http://schemas.openxmlformats.org/officeDocument/2006/relationships/tags" Target="../tags/tag202.xml"/><Relationship Id="rId6" Type="http://schemas.openxmlformats.org/officeDocument/2006/relationships/tags" Target="../tags/tag207.xml"/><Relationship Id="rId11" Type="http://schemas.openxmlformats.org/officeDocument/2006/relationships/tags" Target="../tags/tag212.xml"/><Relationship Id="rId5" Type="http://schemas.openxmlformats.org/officeDocument/2006/relationships/tags" Target="../tags/tag206.xml"/><Relationship Id="rId10" Type="http://schemas.openxmlformats.org/officeDocument/2006/relationships/tags" Target="../tags/tag211.xml"/><Relationship Id="rId4" Type="http://schemas.openxmlformats.org/officeDocument/2006/relationships/tags" Target="../tags/tag205.xml"/><Relationship Id="rId9" Type="http://schemas.openxmlformats.org/officeDocument/2006/relationships/tags" Target="../tags/tag2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tags" Target="../tags/tag216.xml"/><Relationship Id="rId7" Type="http://schemas.openxmlformats.org/officeDocument/2006/relationships/image" Target="../media/image55.png"/><Relationship Id="rId2" Type="http://schemas.openxmlformats.org/officeDocument/2006/relationships/tags" Target="../tags/tag215.xml"/><Relationship Id="rId1" Type="http://schemas.openxmlformats.org/officeDocument/2006/relationships/tags" Target="../tags/tag214.xml"/><Relationship Id="rId6" Type="http://schemas.openxmlformats.org/officeDocument/2006/relationships/slideLayout" Target="../slideLayouts/slideLayout2.xml"/><Relationship Id="rId5" Type="http://schemas.openxmlformats.org/officeDocument/2006/relationships/tags" Target="../tags/tag218.xml"/><Relationship Id="rId4" Type="http://schemas.openxmlformats.org/officeDocument/2006/relationships/tags" Target="../tags/tag217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226.xml"/><Relationship Id="rId13" Type="http://schemas.openxmlformats.org/officeDocument/2006/relationships/image" Target="../media/image59.png"/><Relationship Id="rId3" Type="http://schemas.openxmlformats.org/officeDocument/2006/relationships/tags" Target="../tags/tag221.xml"/><Relationship Id="rId7" Type="http://schemas.openxmlformats.org/officeDocument/2006/relationships/tags" Target="../tags/tag225.xml"/><Relationship Id="rId12" Type="http://schemas.openxmlformats.org/officeDocument/2006/relationships/image" Target="../media/image58.png"/><Relationship Id="rId2" Type="http://schemas.openxmlformats.org/officeDocument/2006/relationships/tags" Target="../tags/tag220.xml"/><Relationship Id="rId1" Type="http://schemas.openxmlformats.org/officeDocument/2006/relationships/tags" Target="../tags/tag219.xml"/><Relationship Id="rId6" Type="http://schemas.openxmlformats.org/officeDocument/2006/relationships/tags" Target="../tags/tag224.xml"/><Relationship Id="rId11" Type="http://schemas.openxmlformats.org/officeDocument/2006/relationships/image" Target="../media/image57.png"/><Relationship Id="rId5" Type="http://schemas.openxmlformats.org/officeDocument/2006/relationships/tags" Target="../tags/tag223.xml"/><Relationship Id="rId10" Type="http://schemas.openxmlformats.org/officeDocument/2006/relationships/image" Target="../media/image56.png"/><Relationship Id="rId4" Type="http://schemas.openxmlformats.org/officeDocument/2006/relationships/tags" Target="../tags/tag222.xml"/><Relationship Id="rId9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234.xml"/><Relationship Id="rId13" Type="http://schemas.openxmlformats.org/officeDocument/2006/relationships/image" Target="../media/image63.png"/><Relationship Id="rId3" Type="http://schemas.openxmlformats.org/officeDocument/2006/relationships/tags" Target="../tags/tag229.xml"/><Relationship Id="rId7" Type="http://schemas.openxmlformats.org/officeDocument/2006/relationships/tags" Target="../tags/tag233.xml"/><Relationship Id="rId12" Type="http://schemas.openxmlformats.org/officeDocument/2006/relationships/image" Target="../media/image62.png"/><Relationship Id="rId2" Type="http://schemas.openxmlformats.org/officeDocument/2006/relationships/tags" Target="../tags/tag228.xml"/><Relationship Id="rId1" Type="http://schemas.openxmlformats.org/officeDocument/2006/relationships/tags" Target="../tags/tag227.xml"/><Relationship Id="rId6" Type="http://schemas.openxmlformats.org/officeDocument/2006/relationships/tags" Target="../tags/tag232.xml"/><Relationship Id="rId11" Type="http://schemas.openxmlformats.org/officeDocument/2006/relationships/image" Target="../media/image61.png"/><Relationship Id="rId5" Type="http://schemas.openxmlformats.org/officeDocument/2006/relationships/tags" Target="../tags/tag231.xml"/><Relationship Id="rId10" Type="http://schemas.openxmlformats.org/officeDocument/2006/relationships/image" Target="../media/image60.png"/><Relationship Id="rId4" Type="http://schemas.openxmlformats.org/officeDocument/2006/relationships/tags" Target="../tags/tag230.xml"/><Relationship Id="rId9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242.xml"/><Relationship Id="rId3" Type="http://schemas.openxmlformats.org/officeDocument/2006/relationships/tags" Target="../tags/tag237.xml"/><Relationship Id="rId7" Type="http://schemas.openxmlformats.org/officeDocument/2006/relationships/tags" Target="../tags/tag241.xml"/><Relationship Id="rId12" Type="http://schemas.openxmlformats.org/officeDocument/2006/relationships/image" Target="../media/image65.png"/><Relationship Id="rId2" Type="http://schemas.openxmlformats.org/officeDocument/2006/relationships/tags" Target="../tags/tag236.xml"/><Relationship Id="rId1" Type="http://schemas.openxmlformats.org/officeDocument/2006/relationships/tags" Target="../tags/tag235.xml"/><Relationship Id="rId6" Type="http://schemas.openxmlformats.org/officeDocument/2006/relationships/tags" Target="../tags/tag240.xml"/><Relationship Id="rId11" Type="http://schemas.openxmlformats.org/officeDocument/2006/relationships/image" Target="../media/image64.png"/><Relationship Id="rId5" Type="http://schemas.openxmlformats.org/officeDocument/2006/relationships/tags" Target="../tags/tag239.xml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38.xml"/><Relationship Id="rId9" Type="http://schemas.openxmlformats.org/officeDocument/2006/relationships/tags" Target="../tags/tag243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251.xml"/><Relationship Id="rId3" Type="http://schemas.openxmlformats.org/officeDocument/2006/relationships/tags" Target="../tags/tag246.xml"/><Relationship Id="rId7" Type="http://schemas.openxmlformats.org/officeDocument/2006/relationships/tags" Target="../tags/tag250.xml"/><Relationship Id="rId12" Type="http://schemas.openxmlformats.org/officeDocument/2006/relationships/image" Target="../media/image68.jpeg"/><Relationship Id="rId2" Type="http://schemas.openxmlformats.org/officeDocument/2006/relationships/tags" Target="../tags/tag245.xml"/><Relationship Id="rId1" Type="http://schemas.openxmlformats.org/officeDocument/2006/relationships/tags" Target="../tags/tag244.xml"/><Relationship Id="rId6" Type="http://schemas.openxmlformats.org/officeDocument/2006/relationships/tags" Target="../tags/tag249.xml"/><Relationship Id="rId11" Type="http://schemas.openxmlformats.org/officeDocument/2006/relationships/image" Target="../media/image67.jpeg"/><Relationship Id="rId5" Type="http://schemas.openxmlformats.org/officeDocument/2006/relationships/tags" Target="../tags/tag248.xml"/><Relationship Id="rId10" Type="http://schemas.openxmlformats.org/officeDocument/2006/relationships/image" Target="../media/image66.png"/><Relationship Id="rId4" Type="http://schemas.openxmlformats.org/officeDocument/2006/relationships/tags" Target="../tags/tag247.xml"/><Relationship Id="rId9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59.xml"/><Relationship Id="rId3" Type="http://schemas.openxmlformats.org/officeDocument/2006/relationships/tags" Target="../tags/tag254.xml"/><Relationship Id="rId7" Type="http://schemas.openxmlformats.org/officeDocument/2006/relationships/tags" Target="../tags/tag258.xml"/><Relationship Id="rId12" Type="http://schemas.openxmlformats.org/officeDocument/2006/relationships/image" Target="../media/image69.png"/><Relationship Id="rId2" Type="http://schemas.openxmlformats.org/officeDocument/2006/relationships/tags" Target="../tags/tag253.xml"/><Relationship Id="rId1" Type="http://schemas.openxmlformats.org/officeDocument/2006/relationships/tags" Target="../tags/tag252.xml"/><Relationship Id="rId6" Type="http://schemas.openxmlformats.org/officeDocument/2006/relationships/tags" Target="../tags/tag257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56.xml"/><Relationship Id="rId10" Type="http://schemas.openxmlformats.org/officeDocument/2006/relationships/tags" Target="../tags/tag261.xml"/><Relationship Id="rId4" Type="http://schemas.openxmlformats.org/officeDocument/2006/relationships/tags" Target="../tags/tag255.xml"/><Relationship Id="rId9" Type="http://schemas.openxmlformats.org/officeDocument/2006/relationships/tags" Target="../tags/tag260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269.xml"/><Relationship Id="rId3" Type="http://schemas.openxmlformats.org/officeDocument/2006/relationships/tags" Target="../tags/tag264.xml"/><Relationship Id="rId7" Type="http://schemas.openxmlformats.org/officeDocument/2006/relationships/tags" Target="../tags/tag268.xml"/><Relationship Id="rId12" Type="http://schemas.openxmlformats.org/officeDocument/2006/relationships/image" Target="../media/image72.jpeg"/><Relationship Id="rId2" Type="http://schemas.openxmlformats.org/officeDocument/2006/relationships/tags" Target="../tags/tag263.xml"/><Relationship Id="rId1" Type="http://schemas.openxmlformats.org/officeDocument/2006/relationships/tags" Target="../tags/tag262.xml"/><Relationship Id="rId6" Type="http://schemas.openxmlformats.org/officeDocument/2006/relationships/tags" Target="../tags/tag267.xml"/><Relationship Id="rId11" Type="http://schemas.openxmlformats.org/officeDocument/2006/relationships/image" Target="../media/image71.jpeg"/><Relationship Id="rId5" Type="http://schemas.openxmlformats.org/officeDocument/2006/relationships/tags" Target="../tags/tag266.xml"/><Relationship Id="rId10" Type="http://schemas.openxmlformats.org/officeDocument/2006/relationships/image" Target="../media/image70.png"/><Relationship Id="rId4" Type="http://schemas.openxmlformats.org/officeDocument/2006/relationships/tags" Target="../tags/tag265.xml"/><Relationship Id="rId9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277.xml"/><Relationship Id="rId13" Type="http://schemas.openxmlformats.org/officeDocument/2006/relationships/image" Target="../media/image75.png"/><Relationship Id="rId3" Type="http://schemas.openxmlformats.org/officeDocument/2006/relationships/tags" Target="../tags/tag272.xml"/><Relationship Id="rId7" Type="http://schemas.openxmlformats.org/officeDocument/2006/relationships/tags" Target="../tags/tag276.xml"/><Relationship Id="rId12" Type="http://schemas.openxmlformats.org/officeDocument/2006/relationships/image" Target="../media/image74.png"/><Relationship Id="rId2" Type="http://schemas.openxmlformats.org/officeDocument/2006/relationships/tags" Target="../tags/tag271.xml"/><Relationship Id="rId1" Type="http://schemas.openxmlformats.org/officeDocument/2006/relationships/tags" Target="../tags/tag270.xml"/><Relationship Id="rId6" Type="http://schemas.openxmlformats.org/officeDocument/2006/relationships/tags" Target="../tags/tag275.xml"/><Relationship Id="rId11" Type="http://schemas.openxmlformats.org/officeDocument/2006/relationships/image" Target="../media/image73.jpeg"/><Relationship Id="rId5" Type="http://schemas.openxmlformats.org/officeDocument/2006/relationships/tags" Target="../tags/tag274.xml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73.xml"/><Relationship Id="rId9" Type="http://schemas.openxmlformats.org/officeDocument/2006/relationships/tags" Target="../tags/tag27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tags" Target="../tags/tag281.xml"/><Relationship Id="rId2" Type="http://schemas.openxmlformats.org/officeDocument/2006/relationships/tags" Target="../tags/tag280.xml"/><Relationship Id="rId1" Type="http://schemas.openxmlformats.org/officeDocument/2006/relationships/tags" Target="../tags/tag279.xml"/><Relationship Id="rId6" Type="http://schemas.openxmlformats.org/officeDocument/2006/relationships/image" Target="../media/image76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8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84.xml"/><Relationship Id="rId1" Type="http://schemas.openxmlformats.org/officeDocument/2006/relationships/tags" Target="../tags/tag28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86.xml"/><Relationship Id="rId1" Type="http://schemas.openxmlformats.org/officeDocument/2006/relationships/tags" Target="../tags/tag285.xml"/><Relationship Id="rId4" Type="http://schemas.openxmlformats.org/officeDocument/2006/relationships/image" Target="../media/image7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88.xml"/><Relationship Id="rId1" Type="http://schemas.openxmlformats.org/officeDocument/2006/relationships/tags" Target="../tags/tag287.xml"/><Relationship Id="rId4" Type="http://schemas.openxmlformats.org/officeDocument/2006/relationships/image" Target="../media/image78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90.xml"/><Relationship Id="rId1" Type="http://schemas.openxmlformats.org/officeDocument/2006/relationships/tags" Target="../tags/tag28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5.xml"/><Relationship Id="rId1" Type="http://schemas.openxmlformats.org/officeDocument/2006/relationships/tags" Target="../tags/tag14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tags" Target="../tags/tag293.xml"/><Relationship Id="rId2" Type="http://schemas.openxmlformats.org/officeDocument/2006/relationships/tags" Target="../tags/tag292.xml"/><Relationship Id="rId1" Type="http://schemas.openxmlformats.org/officeDocument/2006/relationships/tags" Target="../tags/tag29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95.xml"/><Relationship Id="rId4" Type="http://schemas.openxmlformats.org/officeDocument/2006/relationships/tags" Target="../tags/tag29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862341" y="1606119"/>
            <a:ext cx="5960849" cy="2677656"/>
          </a:xfrm>
          <a:prstGeom prst="rect">
            <a:avLst/>
          </a:prstGeom>
          <a:noFill/>
          <a:ln w="57150" cmpd="thinThick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s-MX" sz="8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Láseres</a:t>
            </a:r>
          </a:p>
          <a:p>
            <a:r>
              <a:rPr lang="es-MX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Una historia con muchos personajes</a:t>
            </a:r>
            <a:endParaRPr lang="es-MX" sz="4000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3075" name="Text Box 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1479" y="4522741"/>
            <a:ext cx="7969440" cy="1508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s-MX" sz="36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Dr. Carlos G. Treviño </a:t>
            </a:r>
            <a:r>
              <a:rPr lang="es-MX" sz="36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Palacios</a:t>
            </a:r>
          </a:p>
          <a:p>
            <a:pPr algn="ctr">
              <a:lnSpc>
                <a:spcPct val="150000"/>
              </a:lnSpc>
            </a:pPr>
            <a:r>
              <a:rPr lang="es-MX" sz="28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Coordinación de Óptica INAOE</a:t>
            </a:r>
          </a:p>
          <a:p>
            <a:pPr algn="ctr"/>
            <a:endParaRPr lang="es-MX" sz="1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aphicFrame>
        <p:nvGraphicFramePr>
          <p:cNvPr id="3091" name="Object 19"/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0" y="0"/>
          <a:ext cx="1724025" cy="168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26" name="CorelPhotoPaint.Image.10" r:id="rId6" imgW="828352" imgH="723618" progId="">
                  <p:embed/>
                </p:oleObj>
              </mc:Choice>
              <mc:Fallback>
                <p:oleObj name="CorelPhotoPaint.Image.10" r:id="rId6" imgW="828352" imgH="723618" progId="">
                  <p:embed/>
                  <p:pic>
                    <p:nvPicPr>
                      <p:cNvPr id="0" name="Picture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lum bright="70000" contrast="-70000"/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724025" cy="168910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A603AB"/>
                          </a:gs>
                          <a:gs pos="12000">
                            <a:srgbClr val="E81766"/>
                          </a:gs>
                          <a:gs pos="27000">
                            <a:srgbClr val="EE3F17"/>
                          </a:gs>
                          <a:gs pos="48000">
                            <a:srgbClr val="FFFF00"/>
                          </a:gs>
                          <a:gs pos="64999">
                            <a:srgbClr val="1A8D48"/>
                          </a:gs>
                          <a:gs pos="78999">
                            <a:srgbClr val="0819FB"/>
                          </a:gs>
                          <a:gs pos="100000">
                            <a:srgbClr val="A603AB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sy="50000" kx="2115830" algn="bl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83299" name="Line 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0" name="Line 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1" name="Line 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2" name="Line 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3" name="Line 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4" name="Line 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5" name="Line 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83307" name="Line 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8" name="Line 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09" name="Line 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0" name="Line 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1" name="Line 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2" name="Line 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3" name="Line 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83315" name="Line 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6" name="Line 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7" name="Line 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8" name="Line 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19" name="Line 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0" name="Line 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1" name="Line 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83323" name="Line 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4" name="Line 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5" name="Line 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6" name="Line 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7" name="Line 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8" name="Line 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29" name="Line 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4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83331" name="Line 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2" name="Line 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3" name="Line 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4" name="Line 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5" name="Line 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6" name="Line 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37" name="Line 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83339" name="Line 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0" name="Line 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1" name="Line 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2" name="Line 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3" name="Line 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4" name="Line 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5" name="Line 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83347" name="Line 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8" name="Line 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49" name="Line 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0" name="Line 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1" name="Line 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2" name="Line 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3" name="Line 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83355" name="Line 5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6" name="Line 6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7" name="Line 6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8" name="Line 6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59" name="Line 6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0" name="Line 6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1" name="Line 6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83363" name="Line 6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4" name="Line 6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5" name="Line 6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6" name="Line 7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7" name="Line 7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8" name="Line 7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69" name="Line 7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83371" name="Line 7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2" name="Line 7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3" name="Line 7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4" name="Line 7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5" name="Line 7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6" name="Line 8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77" name="Line 8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2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83379" name="Line 8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0" name="Line 8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1" name="Line 8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2" name="Line 8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3" name="Line 8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4" name="Line 8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5" name="Line 8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0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83387" name="Line 9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8" name="Line 9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89" name="Line 9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0" name="Line 9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1" name="Line 9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2" name="Line 9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3" name="Line 9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8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83395" name="Line 9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6" name="Line 10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7" name="Line 10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8" name="Line 10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399" name="Line 10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0" name="Line 10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1" name="Line 10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6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83403" name="Line 10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4" name="Line 10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5" name="Line 10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6" name="Line 11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7" name="Line 11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8" name="Line 11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09" name="Line 11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4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83411" name="Line 11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2" name="Line 11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3" name="Line 11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4" name="Line 11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5" name="Line 11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6" name="Line 12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17" name="Line 12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2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83419" name="Line 12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0" name="Line 12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1" name="Line 12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2" name="Line 12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3" name="Line 12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4" name="Line 12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5" name="Line 12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0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83427" name="Line 13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8" name="Line 13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29" name="Line 13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0" name="Line 13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1" name="Line 13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2" name="Line 13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3" name="Line 13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8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83435" name="Line 13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6" name="Line 14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7" name="Line 14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8" name="Line 14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39" name="Line 14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0" name="Line 14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1" name="Line 14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83443" name="Line 14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4" name="Line 14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5" name="Line 14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6" name="Line 15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7" name="Line 15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8" name="Line 15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49" name="Line 15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4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83451" name="Line 15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2" name="Line 15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3" name="Line 15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4" name="Line 15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5" name="Line 15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6" name="Line 16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57" name="Line 16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2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83459" name="Line 16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0" name="Line 16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1" name="Line 16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2" name="Line 16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3" name="Line 16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4" name="Line 16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5" name="Line 16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0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83467" name="Line 17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8" name="Line 17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69" name="Line 17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0" name="Line 17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1" name="Line 17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2" name="Line 17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3" name="Line 17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8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83475" name="Line 17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6" name="Line 18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7" name="Line 18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8" name="Line 18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79" name="Line 18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0" name="Line 18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1" name="Line 18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6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83483" name="Line 18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4" name="Line 18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5" name="Line 18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6" name="Line 19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7" name="Line 19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8" name="Line 19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89" name="Line 19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4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83491" name="Line 19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2" name="Line 19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3" name="Line 19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4" name="Line 19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5" name="Line 19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6" name="Line 20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497" name="Line 20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2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83499" name="Line 20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0" name="Line 20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1" name="Line 20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2" name="Line 20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3" name="Line 20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4" name="Line 20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5" name="Line 20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0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83507" name="Line 2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8" name="Line 2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09" name="Line 2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0" name="Line 2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1" name="Line 2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2" name="Line 2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3" name="Line 2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8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83515" name="Line 2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6" name="Line 2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7" name="Line 2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8" name="Line 2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19" name="Line 2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0" name="Line 2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1" name="Line 2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6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83523" name="Line 2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4" name="Line 2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5" name="Line 2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6" name="Line 2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7" name="Line 2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8" name="Line 2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29" name="Line 2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4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83531" name="Line 2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2" name="Line 2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3" name="Line 2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4" name="Line 2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5" name="Line 2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6" name="Line 2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37" name="Line 2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3458" name="Group 242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83539" name="Line 2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0" name="Line 2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1" name="Line 2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2" name="Line 2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3" name="Line 2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4" name="Line 2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5" name="Line 2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3466" name="Group 250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83547" name="Line 2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8" name="Line 2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49" name="Line 2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50" name="Line 2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51" name="Line 2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52" name="Line 2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3553" name="Line 2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83554" name="Text Box 258"/>
          <p:cNvSpPr txBox="1">
            <a:spLocks noChangeArrowheads="1"/>
          </p:cNvSpPr>
          <p:nvPr/>
        </p:nvSpPr>
        <p:spPr bwMode="auto">
          <a:xfrm>
            <a:off x="406400" y="4613275"/>
            <a:ext cx="8699500" cy="1117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Medio Activo: 	gaseoso, estado solido, líquido,</a:t>
            </a:r>
          </a:p>
          <a:p>
            <a:pPr>
              <a:lnSpc>
                <a:spcPct val="110000"/>
              </a:lnSpc>
              <a:spcBef>
                <a:spcPct val="20000"/>
              </a:spcBef>
              <a:buClr>
                <a:srgbClr val="FFFF66"/>
              </a:buClr>
              <a:buSzPct val="120000"/>
              <a:buFont typeface="Symbol" pitchFamily="18" charset="2"/>
              <a:buNone/>
            </a:pPr>
            <a:r>
              <a:rPr lang="es-MX" sz="2800">
                <a:latin typeface="Times New Roman" pitchFamily="18" charset="0"/>
              </a:rPr>
              <a:t>			semiconductor, ... </a:t>
            </a:r>
          </a:p>
        </p:txBody>
      </p:sp>
      <p:sp>
        <p:nvSpPr>
          <p:cNvPr id="183555" name="Text Box 25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3450" y="301625"/>
            <a:ext cx="339566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Medio Activo</a:t>
            </a:r>
          </a:p>
        </p:txBody>
      </p:sp>
      <p:sp>
        <p:nvSpPr>
          <p:cNvPr id="183556" name="Line 260"/>
          <p:cNvSpPr>
            <a:spLocks noChangeShapeType="1"/>
          </p:cNvSpPr>
          <p:nvPr/>
        </p:nvSpPr>
        <p:spPr bwMode="auto">
          <a:xfrm>
            <a:off x="952500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3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3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554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84323" name="Line 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4" name="Line 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5" name="Line 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6" name="Line 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7" name="Line 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8" name="Line 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29" name="Line 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84331" name="Line 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2" name="Line 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3" name="Line 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4" name="Line 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5" name="Line 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6" name="Line 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37" name="Line 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84339" name="Line 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0" name="Line 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1" name="Line 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2" name="Line 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3" name="Line 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4" name="Line 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5" name="Line 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84347" name="Line 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8" name="Line 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49" name="Line 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0" name="Line 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1" name="Line 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2" name="Line 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3" name="Line 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4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84355" name="Line 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6" name="Line 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7" name="Line 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8" name="Line 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59" name="Line 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0" name="Line 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1" name="Line 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84363" name="Line 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4" name="Line 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5" name="Line 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6" name="Line 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7" name="Line 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8" name="Line 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69" name="Line 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84371" name="Line 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2" name="Line 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3" name="Line 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4" name="Line 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5" name="Line 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6" name="Line 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77" name="Line 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84379" name="Line 5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0" name="Line 6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1" name="Line 6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2" name="Line 6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3" name="Line 6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4" name="Line 6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5" name="Line 6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84387" name="Line 6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8" name="Line 6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89" name="Line 6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0" name="Line 7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1" name="Line 7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2" name="Line 7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3" name="Line 7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84395" name="Line 7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6" name="Line 7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7" name="Line 7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8" name="Line 7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399" name="Line 7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0" name="Line 8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1" name="Line 8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2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84403" name="Line 8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4" name="Line 8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5" name="Line 8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6" name="Line 8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7" name="Line 8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8" name="Line 8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09" name="Line 8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0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84411" name="Line 9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2" name="Line 9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3" name="Line 9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4" name="Line 9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5" name="Line 9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6" name="Line 9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17" name="Line 9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8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84419" name="Line 9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0" name="Line 10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1" name="Line 10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2" name="Line 10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3" name="Line 10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4" name="Line 10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5" name="Line 10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6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84427" name="Line 10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8" name="Line 10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29" name="Line 10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0" name="Line 11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1" name="Line 11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2" name="Line 11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3" name="Line 11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4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84435" name="Line 11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6" name="Line 11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7" name="Line 11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8" name="Line 11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39" name="Line 11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0" name="Line 12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1" name="Line 12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2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84443" name="Line 12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4" name="Line 12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5" name="Line 12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6" name="Line 12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7" name="Line 12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8" name="Line 12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49" name="Line 12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0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84451" name="Line 13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2" name="Line 13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3" name="Line 13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4" name="Line 13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5" name="Line 13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6" name="Line 13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57" name="Line 13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8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84459" name="Line 13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0" name="Line 14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1" name="Line 14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2" name="Line 14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3" name="Line 14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4" name="Line 14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5" name="Line 14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84467" name="Line 14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8" name="Line 14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69" name="Line 14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0" name="Line 15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1" name="Line 15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2" name="Line 15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3" name="Line 15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4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84475" name="Line 15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6" name="Line 15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7" name="Line 15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8" name="Line 15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79" name="Line 15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0" name="Line 16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1" name="Line 16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2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84483" name="Line 16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4" name="Line 16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5" name="Line 16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6" name="Line 16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7" name="Line 16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8" name="Line 16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89" name="Line 16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0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84491" name="Line 17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2" name="Line 17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3" name="Line 17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4" name="Line 17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5" name="Line 17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6" name="Line 17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497" name="Line 17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8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84499" name="Line 17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0" name="Line 18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1" name="Line 18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2" name="Line 18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3" name="Line 18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4" name="Line 18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5" name="Line 18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6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84507" name="Line 18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8" name="Line 18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09" name="Line 18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0" name="Line 19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1" name="Line 19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2" name="Line 19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3" name="Line 19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4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84515" name="Line 19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6" name="Line 19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7" name="Line 19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8" name="Line 19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19" name="Line 19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0" name="Line 20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1" name="Line 20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2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84523" name="Line 20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4" name="Line 20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5" name="Line 20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6" name="Line 20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7" name="Line 20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8" name="Line 20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29" name="Line 20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0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84531" name="Line 2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2" name="Line 2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3" name="Line 2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4" name="Line 2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5" name="Line 2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6" name="Line 2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37" name="Line 2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8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84539" name="Line 2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0" name="Line 2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1" name="Line 2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2" name="Line 2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3" name="Line 2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4" name="Line 2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5" name="Line 2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6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84547" name="Line 2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8" name="Line 2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49" name="Line 2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0" name="Line 2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1" name="Line 2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2" name="Line 2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3" name="Line 2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4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84555" name="Line 2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6" name="Line 2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7" name="Line 2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8" name="Line 2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59" name="Line 2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0" name="Line 2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1" name="Line 2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4736" name="Group 242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84563" name="Line 2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4" name="Line 2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5" name="Line 2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6" name="Line 2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7" name="Line 2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8" name="Line 2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69" name="Line 2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4743" name="Group 250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84571" name="Line 2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2" name="Line 2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3" name="Line 2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4" name="Line 2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5" name="Line 2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6" name="Line 2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4577" name="Line 2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4750" name="Group 258"/>
          <p:cNvGrpSpPr>
            <a:grpSpLocks/>
          </p:cNvGrpSpPr>
          <p:nvPr/>
        </p:nvGrpSpPr>
        <p:grpSpPr bwMode="auto">
          <a:xfrm>
            <a:off x="1655763" y="1476375"/>
            <a:ext cx="6605587" cy="3070225"/>
            <a:chOff x="1043" y="930"/>
            <a:chExt cx="4161" cy="1934"/>
          </a:xfrm>
        </p:grpSpPr>
        <p:grpSp>
          <p:nvGrpSpPr>
            <p:cNvPr id="184757" name="Group 259"/>
            <p:cNvGrpSpPr>
              <a:grpSpLocks/>
            </p:cNvGrpSpPr>
            <p:nvPr/>
          </p:nvGrpSpPr>
          <p:grpSpPr bwMode="auto">
            <a:xfrm>
              <a:off x="2629" y="1100"/>
              <a:ext cx="189" cy="278"/>
              <a:chOff x="2629" y="1100"/>
              <a:chExt cx="189" cy="278"/>
            </a:xfrm>
          </p:grpSpPr>
          <p:sp>
            <p:nvSpPr>
              <p:cNvPr id="184580" name="Freeform 260"/>
              <p:cNvSpPr>
                <a:spLocks/>
              </p:cNvSpPr>
              <p:nvPr/>
            </p:nvSpPr>
            <p:spPr bwMode="auto">
              <a:xfrm>
                <a:off x="2647" y="1100"/>
                <a:ext cx="98" cy="64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581" name="Freeform 261"/>
              <p:cNvSpPr>
                <a:spLocks/>
              </p:cNvSpPr>
              <p:nvPr/>
            </p:nvSpPr>
            <p:spPr bwMode="auto">
              <a:xfrm flipV="1">
                <a:off x="2629" y="1172"/>
                <a:ext cx="58" cy="98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582" name="Freeform 262"/>
              <p:cNvSpPr>
                <a:spLocks/>
              </p:cNvSpPr>
              <p:nvPr/>
            </p:nvSpPr>
            <p:spPr bwMode="auto">
              <a:xfrm>
                <a:off x="2674" y="1169"/>
                <a:ext cx="59" cy="97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583" name="Freeform 263"/>
              <p:cNvSpPr>
                <a:spLocks/>
              </p:cNvSpPr>
              <p:nvPr/>
            </p:nvSpPr>
            <p:spPr bwMode="auto">
              <a:xfrm>
                <a:off x="2701" y="1172"/>
                <a:ext cx="90" cy="74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584" name="Freeform 264"/>
              <p:cNvSpPr>
                <a:spLocks/>
              </p:cNvSpPr>
              <p:nvPr/>
            </p:nvSpPr>
            <p:spPr bwMode="auto">
              <a:xfrm>
                <a:off x="2708" y="1256"/>
                <a:ext cx="110" cy="12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585" name="Freeform 265"/>
              <p:cNvSpPr>
                <a:spLocks/>
              </p:cNvSpPr>
              <p:nvPr/>
            </p:nvSpPr>
            <p:spPr bwMode="auto">
              <a:xfrm>
                <a:off x="2639" y="1256"/>
                <a:ext cx="74" cy="122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4764" name="Group 266"/>
            <p:cNvGrpSpPr>
              <a:grpSpLocks/>
            </p:cNvGrpSpPr>
            <p:nvPr/>
          </p:nvGrpSpPr>
          <p:grpSpPr bwMode="auto">
            <a:xfrm>
              <a:off x="1043" y="930"/>
              <a:ext cx="4161" cy="1934"/>
              <a:chOff x="1043" y="930"/>
              <a:chExt cx="4161" cy="1934"/>
            </a:xfrm>
          </p:grpSpPr>
          <p:grpSp>
            <p:nvGrpSpPr>
              <p:cNvPr id="184771" name="Group 267"/>
              <p:cNvGrpSpPr>
                <a:grpSpLocks/>
              </p:cNvGrpSpPr>
              <p:nvPr/>
            </p:nvGrpSpPr>
            <p:grpSpPr bwMode="auto">
              <a:xfrm>
                <a:off x="2861" y="930"/>
                <a:ext cx="2343" cy="1886"/>
                <a:chOff x="2861" y="930"/>
                <a:chExt cx="2343" cy="1886"/>
              </a:xfrm>
            </p:grpSpPr>
            <p:grpSp>
              <p:nvGrpSpPr>
                <p:cNvPr id="184778" name="Group 268"/>
                <p:cNvGrpSpPr>
                  <a:grpSpLocks/>
                </p:cNvGrpSpPr>
                <p:nvPr/>
              </p:nvGrpSpPr>
              <p:grpSpPr bwMode="auto">
                <a:xfrm>
                  <a:off x="3197" y="2216"/>
                  <a:ext cx="189" cy="278"/>
                  <a:chOff x="4386" y="1370"/>
                  <a:chExt cx="879" cy="2192"/>
                </a:xfrm>
              </p:grpSpPr>
              <p:sp>
                <p:nvSpPr>
                  <p:cNvPr id="184589" name="Freeform 269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0" name="Freeform 270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1" name="Freeform 271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2" name="Freeform 272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3" name="Freeform 273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4" name="Freeform 274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785" name="Group 275"/>
                <p:cNvGrpSpPr>
                  <a:grpSpLocks/>
                </p:cNvGrpSpPr>
                <p:nvPr/>
              </p:nvGrpSpPr>
              <p:grpSpPr bwMode="auto">
                <a:xfrm>
                  <a:off x="3299" y="249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596" name="Freeform 276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7" name="Freeform 277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8" name="Freeform 278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599" name="Freeform 279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0" name="Freeform 280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1" name="Freeform 281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792" name="Group 282"/>
                <p:cNvGrpSpPr>
                  <a:grpSpLocks/>
                </p:cNvGrpSpPr>
                <p:nvPr/>
              </p:nvGrpSpPr>
              <p:grpSpPr bwMode="auto">
                <a:xfrm flipH="1">
                  <a:off x="3327" y="1871"/>
                  <a:ext cx="267" cy="313"/>
                  <a:chOff x="1697" y="1339"/>
                  <a:chExt cx="589" cy="1729"/>
                </a:xfrm>
              </p:grpSpPr>
              <p:sp>
                <p:nvSpPr>
                  <p:cNvPr id="184603" name="Freeform 283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4" name="Freeform 284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5" name="Freeform 285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6" name="Freeform 286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7" name="Freeform 287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08" name="Freeform 288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799" name="Group 289"/>
                <p:cNvGrpSpPr>
                  <a:grpSpLocks/>
                </p:cNvGrpSpPr>
                <p:nvPr/>
              </p:nvGrpSpPr>
              <p:grpSpPr bwMode="auto">
                <a:xfrm flipH="1">
                  <a:off x="4574" y="2031"/>
                  <a:ext cx="267" cy="314"/>
                  <a:chOff x="1697" y="1339"/>
                  <a:chExt cx="589" cy="1729"/>
                </a:xfrm>
              </p:grpSpPr>
              <p:sp>
                <p:nvSpPr>
                  <p:cNvPr id="184610" name="Freeform 290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1" name="Freeform 291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2" name="Freeform 292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3" name="Freeform 293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4" name="Freeform 294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5" name="Freeform 295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06" name="Group 296"/>
                <p:cNvGrpSpPr>
                  <a:grpSpLocks/>
                </p:cNvGrpSpPr>
                <p:nvPr/>
              </p:nvGrpSpPr>
              <p:grpSpPr bwMode="auto">
                <a:xfrm flipH="1">
                  <a:off x="4260" y="2369"/>
                  <a:ext cx="267" cy="314"/>
                  <a:chOff x="1697" y="1339"/>
                  <a:chExt cx="589" cy="1729"/>
                </a:xfrm>
              </p:grpSpPr>
              <p:sp>
                <p:nvSpPr>
                  <p:cNvPr id="184617" name="Freeform 297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8" name="Freeform 298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19" name="Freeform 299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0" name="Freeform 300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1" name="Freeform 301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2" name="Freeform 302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13" name="Group 303"/>
                <p:cNvGrpSpPr>
                  <a:grpSpLocks/>
                </p:cNvGrpSpPr>
                <p:nvPr/>
              </p:nvGrpSpPr>
              <p:grpSpPr bwMode="auto">
                <a:xfrm flipH="1">
                  <a:off x="4270" y="1905"/>
                  <a:ext cx="189" cy="278"/>
                  <a:chOff x="4386" y="1370"/>
                  <a:chExt cx="879" cy="2192"/>
                </a:xfrm>
              </p:grpSpPr>
              <p:sp>
                <p:nvSpPr>
                  <p:cNvPr id="184624" name="Freeform 304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5" name="Freeform 305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6" name="Freeform 306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7" name="Freeform 307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8" name="Freeform 308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29" name="Freeform 309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20" name="Group 310"/>
                <p:cNvGrpSpPr>
                  <a:grpSpLocks/>
                </p:cNvGrpSpPr>
                <p:nvPr/>
              </p:nvGrpSpPr>
              <p:grpSpPr bwMode="auto">
                <a:xfrm flipH="1">
                  <a:off x="3745" y="1864"/>
                  <a:ext cx="189" cy="278"/>
                  <a:chOff x="4386" y="1370"/>
                  <a:chExt cx="879" cy="2192"/>
                </a:xfrm>
              </p:grpSpPr>
              <p:sp>
                <p:nvSpPr>
                  <p:cNvPr id="184631" name="Freeform 311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2" name="Freeform 312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3" name="Freeform 313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4" name="Freeform 314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5" name="Freeform 315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6" name="Freeform 316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27" name="Group 317"/>
                <p:cNvGrpSpPr>
                  <a:grpSpLocks/>
                </p:cNvGrpSpPr>
                <p:nvPr/>
              </p:nvGrpSpPr>
              <p:grpSpPr bwMode="auto">
                <a:xfrm flipH="1">
                  <a:off x="4771" y="1773"/>
                  <a:ext cx="190" cy="277"/>
                  <a:chOff x="4386" y="1370"/>
                  <a:chExt cx="879" cy="2192"/>
                </a:xfrm>
              </p:grpSpPr>
              <p:sp>
                <p:nvSpPr>
                  <p:cNvPr id="184638" name="Freeform 318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39" name="Freeform 319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0" name="Freeform 320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1" name="Freeform 321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2" name="Freeform 322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3" name="Freeform 323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29" name="Group 324"/>
                <p:cNvGrpSpPr>
                  <a:grpSpLocks/>
                </p:cNvGrpSpPr>
                <p:nvPr/>
              </p:nvGrpSpPr>
              <p:grpSpPr bwMode="auto">
                <a:xfrm flipH="1">
                  <a:off x="3886" y="2244"/>
                  <a:ext cx="189" cy="278"/>
                  <a:chOff x="4386" y="1370"/>
                  <a:chExt cx="879" cy="2192"/>
                </a:xfrm>
              </p:grpSpPr>
              <p:sp>
                <p:nvSpPr>
                  <p:cNvPr id="184645" name="Freeform 325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6" name="Freeform 326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7" name="Freeform 327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8" name="Freeform 328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49" name="Freeform 329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0" name="Freeform 330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36" name="Group 331"/>
                <p:cNvGrpSpPr>
                  <a:grpSpLocks/>
                </p:cNvGrpSpPr>
                <p:nvPr/>
              </p:nvGrpSpPr>
              <p:grpSpPr bwMode="auto">
                <a:xfrm flipH="1">
                  <a:off x="5015" y="2169"/>
                  <a:ext cx="189" cy="278"/>
                  <a:chOff x="4386" y="1370"/>
                  <a:chExt cx="879" cy="2192"/>
                </a:xfrm>
              </p:grpSpPr>
              <p:sp>
                <p:nvSpPr>
                  <p:cNvPr id="184652" name="Freeform 332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3" name="Freeform 333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4" name="Freeform 334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5" name="Freeform 335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6" name="Freeform 336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57" name="Freeform 337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0" name="Group 338"/>
                <p:cNvGrpSpPr>
                  <a:grpSpLocks/>
                </p:cNvGrpSpPr>
                <p:nvPr/>
              </p:nvGrpSpPr>
              <p:grpSpPr bwMode="auto">
                <a:xfrm flipH="1">
                  <a:off x="2861" y="2271"/>
                  <a:ext cx="189" cy="277"/>
                  <a:chOff x="4386" y="1370"/>
                  <a:chExt cx="879" cy="2192"/>
                </a:xfrm>
              </p:grpSpPr>
              <p:sp>
                <p:nvSpPr>
                  <p:cNvPr id="184659" name="Freeform 339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0" name="Freeform 340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1" name="Freeform 341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2" name="Freeform 342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3" name="Freeform 343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4" name="Freeform 344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1" name="Group 345"/>
                <p:cNvGrpSpPr>
                  <a:grpSpLocks/>
                </p:cNvGrpSpPr>
                <p:nvPr/>
              </p:nvGrpSpPr>
              <p:grpSpPr bwMode="auto">
                <a:xfrm flipH="1">
                  <a:off x="4801" y="2502"/>
                  <a:ext cx="267" cy="314"/>
                  <a:chOff x="1697" y="1339"/>
                  <a:chExt cx="589" cy="1729"/>
                </a:xfrm>
              </p:grpSpPr>
              <p:sp>
                <p:nvSpPr>
                  <p:cNvPr id="184666" name="Freeform 346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7" name="Freeform 347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8" name="Freeform 348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69" name="Freeform 349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0" name="Freeform 350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1" name="Freeform 351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2" name="Group 352"/>
                <p:cNvGrpSpPr>
                  <a:grpSpLocks/>
                </p:cNvGrpSpPr>
                <p:nvPr/>
              </p:nvGrpSpPr>
              <p:grpSpPr bwMode="auto">
                <a:xfrm>
                  <a:off x="3408" y="930"/>
                  <a:ext cx="189" cy="277"/>
                  <a:chOff x="4386" y="1370"/>
                  <a:chExt cx="879" cy="2192"/>
                </a:xfrm>
              </p:grpSpPr>
              <p:sp>
                <p:nvSpPr>
                  <p:cNvPr id="184673" name="Freeform 353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4" name="Freeform 354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5" name="Freeform 355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6" name="Freeform 356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7" name="Freeform 357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78" name="Freeform 358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3" name="Group 359"/>
                <p:cNvGrpSpPr>
                  <a:grpSpLocks/>
                </p:cNvGrpSpPr>
                <p:nvPr/>
              </p:nvGrpSpPr>
              <p:grpSpPr bwMode="auto">
                <a:xfrm>
                  <a:off x="3494" y="106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680" name="Freeform 360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1" name="Freeform 361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2" name="Freeform 362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3" name="Freeform 363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4" name="Freeform 364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5" name="Freeform 365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4" name="Group 366"/>
                <p:cNvGrpSpPr>
                  <a:grpSpLocks/>
                </p:cNvGrpSpPr>
                <p:nvPr/>
              </p:nvGrpSpPr>
              <p:grpSpPr bwMode="auto">
                <a:xfrm>
                  <a:off x="3154" y="1060"/>
                  <a:ext cx="189" cy="277"/>
                  <a:chOff x="4386" y="1370"/>
                  <a:chExt cx="879" cy="2192"/>
                </a:xfrm>
              </p:grpSpPr>
              <p:sp>
                <p:nvSpPr>
                  <p:cNvPr id="184687" name="Freeform 367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8" name="Freeform 368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89" name="Freeform 369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0" name="Freeform 370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1" name="Freeform 371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2" name="Freeform 372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5" name="Group 373"/>
                <p:cNvGrpSpPr>
                  <a:grpSpLocks/>
                </p:cNvGrpSpPr>
                <p:nvPr/>
              </p:nvGrpSpPr>
              <p:grpSpPr bwMode="auto">
                <a:xfrm>
                  <a:off x="3013" y="1439"/>
                  <a:ext cx="189" cy="278"/>
                  <a:chOff x="4386" y="1370"/>
                  <a:chExt cx="879" cy="2192"/>
                </a:xfrm>
              </p:grpSpPr>
              <p:sp>
                <p:nvSpPr>
                  <p:cNvPr id="184694" name="Freeform 374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5" name="Freeform 375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6" name="Freeform 376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7" name="Freeform 377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8" name="Freeform 378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699" name="Freeform 379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6" name="Group 380"/>
                <p:cNvGrpSpPr>
                  <a:grpSpLocks/>
                </p:cNvGrpSpPr>
                <p:nvPr/>
              </p:nvGrpSpPr>
              <p:grpSpPr bwMode="auto">
                <a:xfrm>
                  <a:off x="4038" y="1466"/>
                  <a:ext cx="189" cy="278"/>
                  <a:chOff x="4386" y="1370"/>
                  <a:chExt cx="879" cy="2192"/>
                </a:xfrm>
              </p:grpSpPr>
              <p:sp>
                <p:nvSpPr>
                  <p:cNvPr id="184701" name="Freeform 381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2" name="Freeform 382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3" name="Freeform 383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4" name="Freeform 384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5" name="Freeform 385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6" name="Freeform 386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57" name="Group 387"/>
                <p:cNvGrpSpPr>
                  <a:grpSpLocks/>
                </p:cNvGrpSpPr>
                <p:nvPr/>
              </p:nvGrpSpPr>
              <p:grpSpPr bwMode="auto">
                <a:xfrm>
                  <a:off x="4140" y="174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08" name="Freeform 388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09" name="Freeform 389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0" name="Freeform 390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1" name="Freeform 391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2" name="Freeform 392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3" name="Freeform 393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84858" name="Group 394"/>
              <p:cNvGrpSpPr>
                <a:grpSpLocks/>
              </p:cNvGrpSpPr>
              <p:nvPr/>
            </p:nvGrpSpPr>
            <p:grpSpPr bwMode="auto">
              <a:xfrm>
                <a:off x="1043" y="968"/>
                <a:ext cx="1905" cy="1896"/>
                <a:chOff x="1043" y="968"/>
                <a:chExt cx="1905" cy="1896"/>
              </a:xfrm>
            </p:grpSpPr>
            <p:grpSp>
              <p:nvGrpSpPr>
                <p:cNvPr id="184859" name="Group 395"/>
                <p:cNvGrpSpPr>
                  <a:grpSpLocks/>
                </p:cNvGrpSpPr>
                <p:nvPr/>
              </p:nvGrpSpPr>
              <p:grpSpPr bwMode="auto">
                <a:xfrm>
                  <a:off x="2567" y="1680"/>
                  <a:ext cx="189" cy="277"/>
                  <a:chOff x="4386" y="1370"/>
                  <a:chExt cx="879" cy="2192"/>
                </a:xfrm>
              </p:grpSpPr>
              <p:sp>
                <p:nvSpPr>
                  <p:cNvPr id="184716" name="Freeform 396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7" name="Freeform 397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8" name="Freeform 398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19" name="Freeform 399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0" name="Freeform 400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1" name="Freeform 401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60" name="Group 402"/>
                <p:cNvGrpSpPr>
                  <a:grpSpLocks/>
                </p:cNvGrpSpPr>
                <p:nvPr/>
              </p:nvGrpSpPr>
              <p:grpSpPr bwMode="auto">
                <a:xfrm>
                  <a:off x="2653" y="181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23" name="Freeform 403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4" name="Freeform 404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5" name="Freeform 405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6" name="Freeform 406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7" name="Freeform 407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28" name="Freeform 408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61" name="Group 409"/>
                <p:cNvGrpSpPr>
                  <a:grpSpLocks/>
                </p:cNvGrpSpPr>
                <p:nvPr/>
              </p:nvGrpSpPr>
              <p:grpSpPr bwMode="auto">
                <a:xfrm>
                  <a:off x="1406" y="1976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30" name="Freeform 410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1" name="Freeform 411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2" name="Freeform 412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3" name="Freeform 413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4" name="Freeform 414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5" name="Freeform 415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62" name="Group 416"/>
                <p:cNvGrpSpPr>
                  <a:grpSpLocks/>
                </p:cNvGrpSpPr>
                <p:nvPr/>
              </p:nvGrpSpPr>
              <p:grpSpPr bwMode="auto">
                <a:xfrm>
                  <a:off x="1720" y="231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37" name="Freeform 417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8" name="Freeform 418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39" name="Freeform 419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0" name="Freeform 420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1" name="Freeform 421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2" name="Freeform 422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863" name="Group 423"/>
                <p:cNvGrpSpPr>
                  <a:grpSpLocks/>
                </p:cNvGrpSpPr>
                <p:nvPr/>
              </p:nvGrpSpPr>
              <p:grpSpPr bwMode="auto">
                <a:xfrm>
                  <a:off x="1788" y="1850"/>
                  <a:ext cx="189" cy="278"/>
                  <a:chOff x="4386" y="1370"/>
                  <a:chExt cx="879" cy="2192"/>
                </a:xfrm>
              </p:grpSpPr>
              <p:sp>
                <p:nvSpPr>
                  <p:cNvPr id="184744" name="Freeform 424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5" name="Freeform 425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6" name="Freeform 426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7" name="Freeform 427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8" name="Freeform 428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49" name="Freeform 429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20" name="Group 430"/>
                <p:cNvGrpSpPr>
                  <a:grpSpLocks/>
                </p:cNvGrpSpPr>
                <p:nvPr/>
              </p:nvGrpSpPr>
              <p:grpSpPr bwMode="auto">
                <a:xfrm>
                  <a:off x="2313" y="1810"/>
                  <a:ext cx="189" cy="277"/>
                  <a:chOff x="4386" y="1370"/>
                  <a:chExt cx="879" cy="2192"/>
                </a:xfrm>
              </p:grpSpPr>
              <p:sp>
                <p:nvSpPr>
                  <p:cNvPr id="184751" name="Freeform 431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2" name="Freeform 432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3" name="Freeform 433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4" name="Freeform 434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5" name="Freeform 435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6" name="Freeform 436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21" name="Group 437"/>
                <p:cNvGrpSpPr>
                  <a:grpSpLocks/>
                </p:cNvGrpSpPr>
                <p:nvPr/>
              </p:nvGrpSpPr>
              <p:grpSpPr bwMode="auto">
                <a:xfrm>
                  <a:off x="1286" y="1718"/>
                  <a:ext cx="190" cy="278"/>
                  <a:chOff x="4386" y="1370"/>
                  <a:chExt cx="879" cy="2192"/>
                </a:xfrm>
              </p:grpSpPr>
              <p:sp>
                <p:nvSpPr>
                  <p:cNvPr id="184758" name="Freeform 438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59" name="Freeform 439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0" name="Freeform 440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1" name="Freeform 441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2" name="Freeform 442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3" name="Freeform 443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22" name="Group 444"/>
                <p:cNvGrpSpPr>
                  <a:grpSpLocks/>
                </p:cNvGrpSpPr>
                <p:nvPr/>
              </p:nvGrpSpPr>
              <p:grpSpPr bwMode="auto">
                <a:xfrm>
                  <a:off x="2172" y="2189"/>
                  <a:ext cx="189" cy="278"/>
                  <a:chOff x="4386" y="1370"/>
                  <a:chExt cx="879" cy="2192"/>
                </a:xfrm>
              </p:grpSpPr>
              <p:sp>
                <p:nvSpPr>
                  <p:cNvPr id="184765" name="Freeform 445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6" name="Freeform 446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7" name="Freeform 447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8" name="Freeform 448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69" name="Freeform 449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0" name="Freeform 450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30" name="Group 451"/>
                <p:cNvGrpSpPr>
                  <a:grpSpLocks/>
                </p:cNvGrpSpPr>
                <p:nvPr/>
              </p:nvGrpSpPr>
              <p:grpSpPr bwMode="auto">
                <a:xfrm>
                  <a:off x="1043" y="2114"/>
                  <a:ext cx="189" cy="278"/>
                  <a:chOff x="4386" y="1370"/>
                  <a:chExt cx="879" cy="2192"/>
                </a:xfrm>
              </p:grpSpPr>
              <p:sp>
                <p:nvSpPr>
                  <p:cNvPr id="184772" name="Freeform 452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3" name="Freeform 453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4" name="Freeform 454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5" name="Freeform 455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6" name="Freeform 456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77" name="Freeform 457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38" name="Group 458"/>
                <p:cNvGrpSpPr>
                  <a:grpSpLocks/>
                </p:cNvGrpSpPr>
                <p:nvPr/>
              </p:nvGrpSpPr>
              <p:grpSpPr bwMode="auto">
                <a:xfrm>
                  <a:off x="1179" y="2447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79" name="Freeform 459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0" name="Freeform 460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1" name="Freeform 461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2" name="Freeform 462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3" name="Freeform 463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4" name="Freeform 464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46" name="Group 465"/>
                <p:cNvGrpSpPr>
                  <a:grpSpLocks/>
                </p:cNvGrpSpPr>
                <p:nvPr/>
              </p:nvGrpSpPr>
              <p:grpSpPr bwMode="auto">
                <a:xfrm flipH="1">
                  <a:off x="2681" y="2550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86" name="Freeform 466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7" name="Freeform 467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8" name="Freeform 468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89" name="Freeform 469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0" name="Freeform 470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1" name="Freeform 471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54" name="Group 472"/>
                <p:cNvGrpSpPr>
                  <a:grpSpLocks/>
                </p:cNvGrpSpPr>
                <p:nvPr/>
              </p:nvGrpSpPr>
              <p:grpSpPr bwMode="auto">
                <a:xfrm>
                  <a:off x="2247" y="1226"/>
                  <a:ext cx="267" cy="314"/>
                  <a:chOff x="1697" y="1339"/>
                  <a:chExt cx="589" cy="1729"/>
                </a:xfrm>
              </p:grpSpPr>
              <p:sp>
                <p:nvSpPr>
                  <p:cNvPr id="184793" name="Freeform 473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4" name="Freeform 474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5" name="Freeform 475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6" name="Freeform 476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7" name="Freeform 477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798" name="Freeform 478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62" name="Group 479"/>
                <p:cNvGrpSpPr>
                  <a:grpSpLocks/>
                </p:cNvGrpSpPr>
                <p:nvPr/>
              </p:nvGrpSpPr>
              <p:grpSpPr bwMode="auto">
                <a:xfrm>
                  <a:off x="2561" y="1565"/>
                  <a:ext cx="267" cy="314"/>
                  <a:chOff x="1697" y="1339"/>
                  <a:chExt cx="589" cy="1729"/>
                </a:xfrm>
              </p:grpSpPr>
              <p:sp>
                <p:nvSpPr>
                  <p:cNvPr id="184800" name="Freeform 480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1" name="Freeform 481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2" name="Freeform 482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3" name="Freeform 483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4" name="Freeform 484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5" name="Freeform 485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70" name="Group 486"/>
                <p:cNvGrpSpPr>
                  <a:grpSpLocks/>
                </p:cNvGrpSpPr>
                <p:nvPr/>
              </p:nvGrpSpPr>
              <p:grpSpPr bwMode="auto">
                <a:xfrm>
                  <a:off x="2127" y="968"/>
                  <a:ext cx="190" cy="278"/>
                  <a:chOff x="4386" y="1370"/>
                  <a:chExt cx="879" cy="2192"/>
                </a:xfrm>
              </p:grpSpPr>
              <p:sp>
                <p:nvSpPr>
                  <p:cNvPr id="184807" name="Freeform 487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8" name="Freeform 488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09" name="Freeform 489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0" name="Freeform 490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1" name="Freeform 491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2" name="Freeform 492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78" name="Group 493"/>
                <p:cNvGrpSpPr>
                  <a:grpSpLocks/>
                </p:cNvGrpSpPr>
                <p:nvPr/>
              </p:nvGrpSpPr>
              <p:grpSpPr bwMode="auto">
                <a:xfrm>
                  <a:off x="1884" y="1364"/>
                  <a:ext cx="189" cy="278"/>
                  <a:chOff x="4386" y="1370"/>
                  <a:chExt cx="879" cy="2192"/>
                </a:xfrm>
              </p:grpSpPr>
              <p:sp>
                <p:nvSpPr>
                  <p:cNvPr id="184814" name="Freeform 494"/>
                  <p:cNvSpPr>
                    <a:spLocks/>
                  </p:cNvSpPr>
                  <p:nvPr/>
                </p:nvSpPr>
                <p:spPr bwMode="auto">
                  <a:xfrm>
                    <a:off x="4470" y="1370"/>
                    <a:ext cx="457" cy="507"/>
                  </a:xfrm>
                  <a:custGeom>
                    <a:avLst/>
                    <a:gdLst/>
                    <a:ahLst/>
                    <a:cxnLst>
                      <a:cxn ang="0">
                        <a:pos x="238" y="117"/>
                      </a:cxn>
                      <a:cxn ang="0">
                        <a:pos x="198" y="65"/>
                      </a:cxn>
                      <a:cxn ang="0">
                        <a:pos x="142" y="26"/>
                      </a:cxn>
                      <a:cxn ang="0">
                        <a:pos x="92" y="0"/>
                      </a:cxn>
                      <a:cxn ang="0">
                        <a:pos x="52" y="7"/>
                      </a:cxn>
                      <a:cxn ang="0">
                        <a:pos x="23" y="36"/>
                      </a:cxn>
                      <a:cxn ang="0">
                        <a:pos x="0" y="124"/>
                      </a:cxn>
                      <a:cxn ang="0">
                        <a:pos x="9" y="225"/>
                      </a:cxn>
                      <a:cxn ang="0">
                        <a:pos x="33" y="322"/>
                      </a:cxn>
                      <a:cxn ang="0">
                        <a:pos x="59" y="397"/>
                      </a:cxn>
                      <a:cxn ang="0">
                        <a:pos x="109" y="475"/>
                      </a:cxn>
                      <a:cxn ang="0">
                        <a:pos x="152" y="507"/>
                      </a:cxn>
                      <a:cxn ang="0">
                        <a:pos x="211" y="507"/>
                      </a:cxn>
                      <a:cxn ang="0">
                        <a:pos x="271" y="485"/>
                      </a:cxn>
                      <a:cxn ang="0">
                        <a:pos x="301" y="429"/>
                      </a:cxn>
                      <a:cxn ang="0">
                        <a:pos x="317" y="358"/>
                      </a:cxn>
                      <a:cxn ang="0">
                        <a:pos x="311" y="270"/>
                      </a:cxn>
                      <a:cxn ang="0">
                        <a:pos x="450" y="280"/>
                      </a:cxn>
                      <a:cxn ang="0">
                        <a:pos x="457" y="241"/>
                      </a:cxn>
                      <a:cxn ang="0">
                        <a:pos x="298" y="225"/>
                      </a:cxn>
                      <a:cxn ang="0">
                        <a:pos x="258" y="134"/>
                      </a:cxn>
                      <a:cxn ang="0">
                        <a:pos x="238" y="117"/>
                      </a:cxn>
                    </a:cxnLst>
                    <a:rect l="0" t="0" r="r" b="b"/>
                    <a:pathLst>
                      <a:path w="457" h="507">
                        <a:moveTo>
                          <a:pt x="238" y="117"/>
                        </a:moveTo>
                        <a:lnTo>
                          <a:pt x="198" y="65"/>
                        </a:lnTo>
                        <a:lnTo>
                          <a:pt x="142" y="26"/>
                        </a:lnTo>
                        <a:lnTo>
                          <a:pt x="92" y="0"/>
                        </a:lnTo>
                        <a:lnTo>
                          <a:pt x="52" y="7"/>
                        </a:lnTo>
                        <a:lnTo>
                          <a:pt x="23" y="36"/>
                        </a:lnTo>
                        <a:lnTo>
                          <a:pt x="0" y="124"/>
                        </a:lnTo>
                        <a:lnTo>
                          <a:pt x="9" y="225"/>
                        </a:lnTo>
                        <a:lnTo>
                          <a:pt x="33" y="322"/>
                        </a:lnTo>
                        <a:lnTo>
                          <a:pt x="59" y="397"/>
                        </a:lnTo>
                        <a:lnTo>
                          <a:pt x="109" y="475"/>
                        </a:lnTo>
                        <a:lnTo>
                          <a:pt x="152" y="507"/>
                        </a:lnTo>
                        <a:lnTo>
                          <a:pt x="211" y="507"/>
                        </a:lnTo>
                        <a:lnTo>
                          <a:pt x="271" y="485"/>
                        </a:lnTo>
                        <a:lnTo>
                          <a:pt x="301" y="429"/>
                        </a:lnTo>
                        <a:lnTo>
                          <a:pt x="317" y="358"/>
                        </a:lnTo>
                        <a:lnTo>
                          <a:pt x="311" y="270"/>
                        </a:lnTo>
                        <a:lnTo>
                          <a:pt x="450" y="280"/>
                        </a:lnTo>
                        <a:lnTo>
                          <a:pt x="457" y="241"/>
                        </a:lnTo>
                        <a:lnTo>
                          <a:pt x="298" y="225"/>
                        </a:lnTo>
                        <a:lnTo>
                          <a:pt x="258" y="134"/>
                        </a:lnTo>
                        <a:lnTo>
                          <a:pt x="238" y="117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5" name="Freeform 495"/>
                  <p:cNvSpPr>
                    <a:spLocks/>
                  </p:cNvSpPr>
                  <p:nvPr/>
                </p:nvSpPr>
                <p:spPr bwMode="auto">
                  <a:xfrm flipV="1">
                    <a:off x="4386" y="1940"/>
                    <a:ext cx="271" cy="769"/>
                  </a:xfrm>
                  <a:custGeom>
                    <a:avLst/>
                    <a:gdLst/>
                    <a:ahLst/>
                    <a:cxnLst>
                      <a:cxn ang="0">
                        <a:pos x="307" y="19"/>
                      </a:cxn>
                      <a:cxn ang="0">
                        <a:pos x="373" y="0"/>
                      </a:cxn>
                      <a:cxn ang="0">
                        <a:pos x="426" y="3"/>
                      </a:cxn>
                      <a:cxn ang="0">
                        <a:pos x="466" y="32"/>
                      </a:cxn>
                      <a:cxn ang="0">
                        <a:pos x="493" y="78"/>
                      </a:cxn>
                      <a:cxn ang="0">
                        <a:pos x="483" y="126"/>
                      </a:cxn>
                      <a:cxn ang="0">
                        <a:pos x="446" y="126"/>
                      </a:cxn>
                      <a:cxn ang="0">
                        <a:pos x="456" y="87"/>
                      </a:cxn>
                      <a:cxn ang="0">
                        <a:pos x="426" y="52"/>
                      </a:cxn>
                      <a:cxn ang="0">
                        <a:pos x="397" y="39"/>
                      </a:cxn>
                      <a:cxn ang="0">
                        <a:pos x="347" y="52"/>
                      </a:cxn>
                      <a:cxn ang="0">
                        <a:pos x="367" y="91"/>
                      </a:cxn>
                      <a:cxn ang="0">
                        <a:pos x="373" y="126"/>
                      </a:cxn>
                      <a:cxn ang="0">
                        <a:pos x="367" y="156"/>
                      </a:cxn>
                      <a:cxn ang="0">
                        <a:pos x="317" y="169"/>
                      </a:cxn>
                      <a:cxn ang="0">
                        <a:pos x="264" y="159"/>
                      </a:cxn>
                      <a:cxn ang="0">
                        <a:pos x="254" y="136"/>
                      </a:cxn>
                      <a:cxn ang="0">
                        <a:pos x="198" y="198"/>
                      </a:cxn>
                      <a:cxn ang="0">
                        <a:pos x="165" y="266"/>
                      </a:cxn>
                      <a:cxn ang="0">
                        <a:pos x="119" y="354"/>
                      </a:cxn>
                      <a:cxn ang="0">
                        <a:pos x="89" y="432"/>
                      </a:cxn>
                      <a:cxn ang="0">
                        <a:pos x="76" y="507"/>
                      </a:cxn>
                      <a:cxn ang="0">
                        <a:pos x="86" y="546"/>
                      </a:cxn>
                      <a:cxn ang="0">
                        <a:pos x="139" y="595"/>
                      </a:cxn>
                      <a:cxn ang="0">
                        <a:pos x="248" y="637"/>
                      </a:cxn>
                      <a:cxn ang="0">
                        <a:pos x="307" y="656"/>
                      </a:cxn>
                      <a:cxn ang="0">
                        <a:pos x="367" y="666"/>
                      </a:cxn>
                      <a:cxn ang="0">
                        <a:pos x="456" y="702"/>
                      </a:cxn>
                      <a:cxn ang="0">
                        <a:pos x="522" y="725"/>
                      </a:cxn>
                      <a:cxn ang="0">
                        <a:pos x="526" y="770"/>
                      </a:cxn>
                      <a:cxn ang="0">
                        <a:pos x="493" y="803"/>
                      </a:cxn>
                      <a:cxn ang="0">
                        <a:pos x="453" y="813"/>
                      </a:cxn>
                      <a:cxn ang="0">
                        <a:pos x="393" y="783"/>
                      </a:cxn>
                      <a:cxn ang="0">
                        <a:pos x="254" y="712"/>
                      </a:cxn>
                      <a:cxn ang="0">
                        <a:pos x="139" y="663"/>
                      </a:cxn>
                      <a:cxn ang="0">
                        <a:pos x="59" y="608"/>
                      </a:cxn>
                      <a:cxn ang="0">
                        <a:pos x="6" y="559"/>
                      </a:cxn>
                      <a:cxn ang="0">
                        <a:pos x="0" y="500"/>
                      </a:cxn>
                      <a:cxn ang="0">
                        <a:pos x="29" y="422"/>
                      </a:cxn>
                      <a:cxn ang="0">
                        <a:pos x="89" y="305"/>
                      </a:cxn>
                      <a:cxn ang="0">
                        <a:pos x="145" y="208"/>
                      </a:cxn>
                      <a:cxn ang="0">
                        <a:pos x="215" y="107"/>
                      </a:cxn>
                      <a:cxn ang="0">
                        <a:pos x="268" y="48"/>
                      </a:cxn>
                      <a:cxn ang="0">
                        <a:pos x="334" y="19"/>
                      </a:cxn>
                      <a:cxn ang="0">
                        <a:pos x="307" y="19"/>
                      </a:cxn>
                    </a:cxnLst>
                    <a:rect l="0" t="0" r="r" b="b"/>
                    <a:pathLst>
                      <a:path w="526" h="813">
                        <a:moveTo>
                          <a:pt x="307" y="19"/>
                        </a:moveTo>
                        <a:lnTo>
                          <a:pt x="373" y="0"/>
                        </a:lnTo>
                        <a:lnTo>
                          <a:pt x="426" y="3"/>
                        </a:lnTo>
                        <a:lnTo>
                          <a:pt x="466" y="32"/>
                        </a:lnTo>
                        <a:lnTo>
                          <a:pt x="493" y="78"/>
                        </a:lnTo>
                        <a:lnTo>
                          <a:pt x="483" y="126"/>
                        </a:lnTo>
                        <a:lnTo>
                          <a:pt x="446" y="126"/>
                        </a:lnTo>
                        <a:lnTo>
                          <a:pt x="456" y="87"/>
                        </a:lnTo>
                        <a:lnTo>
                          <a:pt x="426" y="52"/>
                        </a:lnTo>
                        <a:lnTo>
                          <a:pt x="397" y="39"/>
                        </a:lnTo>
                        <a:lnTo>
                          <a:pt x="347" y="52"/>
                        </a:lnTo>
                        <a:lnTo>
                          <a:pt x="367" y="91"/>
                        </a:lnTo>
                        <a:lnTo>
                          <a:pt x="373" y="126"/>
                        </a:lnTo>
                        <a:lnTo>
                          <a:pt x="367" y="156"/>
                        </a:lnTo>
                        <a:lnTo>
                          <a:pt x="317" y="169"/>
                        </a:lnTo>
                        <a:lnTo>
                          <a:pt x="264" y="159"/>
                        </a:lnTo>
                        <a:lnTo>
                          <a:pt x="254" y="136"/>
                        </a:lnTo>
                        <a:lnTo>
                          <a:pt x="198" y="198"/>
                        </a:lnTo>
                        <a:lnTo>
                          <a:pt x="165" y="266"/>
                        </a:lnTo>
                        <a:lnTo>
                          <a:pt x="119" y="354"/>
                        </a:lnTo>
                        <a:lnTo>
                          <a:pt x="89" y="432"/>
                        </a:lnTo>
                        <a:lnTo>
                          <a:pt x="76" y="507"/>
                        </a:lnTo>
                        <a:lnTo>
                          <a:pt x="86" y="546"/>
                        </a:lnTo>
                        <a:lnTo>
                          <a:pt x="139" y="595"/>
                        </a:lnTo>
                        <a:lnTo>
                          <a:pt x="248" y="637"/>
                        </a:lnTo>
                        <a:lnTo>
                          <a:pt x="307" y="656"/>
                        </a:lnTo>
                        <a:lnTo>
                          <a:pt x="367" y="666"/>
                        </a:lnTo>
                        <a:lnTo>
                          <a:pt x="456" y="702"/>
                        </a:lnTo>
                        <a:lnTo>
                          <a:pt x="522" y="725"/>
                        </a:lnTo>
                        <a:lnTo>
                          <a:pt x="526" y="770"/>
                        </a:lnTo>
                        <a:lnTo>
                          <a:pt x="493" y="803"/>
                        </a:lnTo>
                        <a:lnTo>
                          <a:pt x="453" y="813"/>
                        </a:lnTo>
                        <a:lnTo>
                          <a:pt x="393" y="783"/>
                        </a:lnTo>
                        <a:lnTo>
                          <a:pt x="254" y="712"/>
                        </a:lnTo>
                        <a:lnTo>
                          <a:pt x="139" y="663"/>
                        </a:lnTo>
                        <a:lnTo>
                          <a:pt x="59" y="608"/>
                        </a:lnTo>
                        <a:lnTo>
                          <a:pt x="6" y="559"/>
                        </a:lnTo>
                        <a:lnTo>
                          <a:pt x="0" y="500"/>
                        </a:lnTo>
                        <a:lnTo>
                          <a:pt x="29" y="422"/>
                        </a:lnTo>
                        <a:lnTo>
                          <a:pt x="89" y="305"/>
                        </a:lnTo>
                        <a:lnTo>
                          <a:pt x="145" y="208"/>
                        </a:lnTo>
                        <a:lnTo>
                          <a:pt x="215" y="107"/>
                        </a:lnTo>
                        <a:lnTo>
                          <a:pt x="268" y="48"/>
                        </a:lnTo>
                        <a:lnTo>
                          <a:pt x="334" y="19"/>
                        </a:lnTo>
                        <a:lnTo>
                          <a:pt x="307" y="1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6" name="Freeform 496"/>
                  <p:cNvSpPr>
                    <a:spLocks/>
                  </p:cNvSpPr>
                  <p:nvPr/>
                </p:nvSpPr>
                <p:spPr bwMode="auto">
                  <a:xfrm>
                    <a:off x="4594" y="1914"/>
                    <a:ext cx="275" cy="763"/>
                  </a:xfrm>
                  <a:custGeom>
                    <a:avLst/>
                    <a:gdLst/>
                    <a:ahLst/>
                    <a:cxnLst>
                      <a:cxn ang="0">
                        <a:pos x="17" y="59"/>
                      </a:cxn>
                      <a:cxn ang="0">
                        <a:pos x="27" y="20"/>
                      </a:cxn>
                      <a:cxn ang="0">
                        <a:pos x="70" y="0"/>
                      </a:cxn>
                      <a:cxn ang="0">
                        <a:pos x="109" y="0"/>
                      </a:cxn>
                      <a:cxn ang="0">
                        <a:pos x="159" y="29"/>
                      </a:cxn>
                      <a:cxn ang="0">
                        <a:pos x="206" y="98"/>
                      </a:cxn>
                      <a:cxn ang="0">
                        <a:pos x="239" y="169"/>
                      </a:cxn>
                      <a:cxn ang="0">
                        <a:pos x="255" y="266"/>
                      </a:cxn>
                      <a:cxn ang="0">
                        <a:pos x="269" y="380"/>
                      </a:cxn>
                      <a:cxn ang="0">
                        <a:pos x="275" y="490"/>
                      </a:cxn>
                      <a:cxn ang="0">
                        <a:pos x="275" y="633"/>
                      </a:cxn>
                      <a:cxn ang="0">
                        <a:pos x="255" y="721"/>
                      </a:cxn>
                      <a:cxn ang="0">
                        <a:pos x="219" y="753"/>
                      </a:cxn>
                      <a:cxn ang="0">
                        <a:pos x="156" y="763"/>
                      </a:cxn>
                      <a:cxn ang="0">
                        <a:pos x="90" y="760"/>
                      </a:cxn>
                      <a:cxn ang="0">
                        <a:pos x="56" y="721"/>
                      </a:cxn>
                      <a:cxn ang="0">
                        <a:pos x="37" y="653"/>
                      </a:cxn>
                      <a:cxn ang="0">
                        <a:pos x="20" y="585"/>
                      </a:cxn>
                      <a:cxn ang="0">
                        <a:pos x="7" y="461"/>
                      </a:cxn>
                      <a:cxn ang="0">
                        <a:pos x="0" y="322"/>
                      </a:cxn>
                      <a:cxn ang="0">
                        <a:pos x="0" y="159"/>
                      </a:cxn>
                      <a:cxn ang="0">
                        <a:pos x="17" y="88"/>
                      </a:cxn>
                      <a:cxn ang="0">
                        <a:pos x="17" y="59"/>
                      </a:cxn>
                    </a:cxnLst>
                    <a:rect l="0" t="0" r="r" b="b"/>
                    <a:pathLst>
                      <a:path w="275" h="763">
                        <a:moveTo>
                          <a:pt x="17" y="59"/>
                        </a:moveTo>
                        <a:lnTo>
                          <a:pt x="27" y="20"/>
                        </a:lnTo>
                        <a:lnTo>
                          <a:pt x="70" y="0"/>
                        </a:lnTo>
                        <a:lnTo>
                          <a:pt x="109" y="0"/>
                        </a:lnTo>
                        <a:lnTo>
                          <a:pt x="159" y="29"/>
                        </a:lnTo>
                        <a:lnTo>
                          <a:pt x="206" y="98"/>
                        </a:lnTo>
                        <a:lnTo>
                          <a:pt x="239" y="169"/>
                        </a:lnTo>
                        <a:lnTo>
                          <a:pt x="255" y="266"/>
                        </a:lnTo>
                        <a:lnTo>
                          <a:pt x="269" y="380"/>
                        </a:lnTo>
                        <a:lnTo>
                          <a:pt x="275" y="490"/>
                        </a:lnTo>
                        <a:lnTo>
                          <a:pt x="275" y="633"/>
                        </a:lnTo>
                        <a:lnTo>
                          <a:pt x="255" y="721"/>
                        </a:lnTo>
                        <a:lnTo>
                          <a:pt x="219" y="753"/>
                        </a:lnTo>
                        <a:lnTo>
                          <a:pt x="156" y="763"/>
                        </a:lnTo>
                        <a:lnTo>
                          <a:pt x="90" y="760"/>
                        </a:lnTo>
                        <a:lnTo>
                          <a:pt x="56" y="721"/>
                        </a:lnTo>
                        <a:lnTo>
                          <a:pt x="37" y="653"/>
                        </a:lnTo>
                        <a:lnTo>
                          <a:pt x="20" y="585"/>
                        </a:lnTo>
                        <a:lnTo>
                          <a:pt x="7" y="461"/>
                        </a:lnTo>
                        <a:lnTo>
                          <a:pt x="0" y="322"/>
                        </a:lnTo>
                        <a:lnTo>
                          <a:pt x="0" y="159"/>
                        </a:lnTo>
                        <a:lnTo>
                          <a:pt x="17" y="88"/>
                        </a:lnTo>
                        <a:lnTo>
                          <a:pt x="17" y="59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7" name="Freeform 497"/>
                  <p:cNvSpPr>
                    <a:spLocks/>
                  </p:cNvSpPr>
                  <p:nvPr/>
                </p:nvSpPr>
                <p:spPr bwMode="auto">
                  <a:xfrm>
                    <a:off x="4721" y="1935"/>
                    <a:ext cx="420" cy="586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09" y="10"/>
                      </a:cxn>
                      <a:cxn ang="0">
                        <a:pos x="198" y="26"/>
                      </a:cxn>
                      <a:cxn ang="0">
                        <a:pos x="291" y="78"/>
                      </a:cxn>
                      <a:cxn ang="0">
                        <a:pos x="357" y="117"/>
                      </a:cxn>
                      <a:cxn ang="0">
                        <a:pos x="400" y="173"/>
                      </a:cxn>
                      <a:cxn ang="0">
                        <a:pos x="420" y="205"/>
                      </a:cxn>
                      <a:cxn ang="0">
                        <a:pos x="380" y="300"/>
                      </a:cxn>
                      <a:cxn ang="0">
                        <a:pos x="317" y="358"/>
                      </a:cxn>
                      <a:cxn ang="0">
                        <a:pos x="241" y="400"/>
                      </a:cxn>
                      <a:cxn ang="0">
                        <a:pos x="201" y="426"/>
                      </a:cxn>
                      <a:cxn ang="0">
                        <a:pos x="132" y="439"/>
                      </a:cxn>
                      <a:cxn ang="0">
                        <a:pos x="129" y="465"/>
                      </a:cxn>
                      <a:cxn ang="0">
                        <a:pos x="182" y="488"/>
                      </a:cxn>
                      <a:cxn ang="0">
                        <a:pos x="258" y="508"/>
                      </a:cxn>
                      <a:cxn ang="0">
                        <a:pos x="330" y="547"/>
                      </a:cxn>
                      <a:cxn ang="0">
                        <a:pos x="301" y="576"/>
                      </a:cxn>
                      <a:cxn ang="0">
                        <a:pos x="271" y="586"/>
                      </a:cxn>
                      <a:cxn ang="0">
                        <a:pos x="228" y="543"/>
                      </a:cxn>
                      <a:cxn ang="0">
                        <a:pos x="162" y="517"/>
                      </a:cxn>
                      <a:cxn ang="0">
                        <a:pos x="109" y="498"/>
                      </a:cxn>
                      <a:cxn ang="0">
                        <a:pos x="109" y="459"/>
                      </a:cxn>
                      <a:cxn ang="0">
                        <a:pos x="119" y="417"/>
                      </a:cxn>
                      <a:cxn ang="0">
                        <a:pos x="152" y="400"/>
                      </a:cxn>
                      <a:cxn ang="0">
                        <a:pos x="258" y="358"/>
                      </a:cxn>
                      <a:cxn ang="0">
                        <a:pos x="317" y="293"/>
                      </a:cxn>
                      <a:cxn ang="0">
                        <a:pos x="360" y="225"/>
                      </a:cxn>
                      <a:cxn ang="0">
                        <a:pos x="350" y="192"/>
                      </a:cxn>
                      <a:cxn ang="0">
                        <a:pos x="317" y="153"/>
                      </a:cxn>
                      <a:cxn ang="0">
                        <a:pos x="238" y="98"/>
                      </a:cxn>
                      <a:cxn ang="0">
                        <a:pos x="142" y="78"/>
                      </a:cxn>
                      <a:cxn ang="0">
                        <a:pos x="79" y="75"/>
                      </a:cxn>
                      <a:cxn ang="0">
                        <a:pos x="23" y="75"/>
                      </a:cxn>
                      <a:cxn ang="0">
                        <a:pos x="0" y="3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420" h="586">
                        <a:moveTo>
                          <a:pt x="23" y="0"/>
                        </a:moveTo>
                        <a:lnTo>
                          <a:pt x="109" y="10"/>
                        </a:lnTo>
                        <a:lnTo>
                          <a:pt x="198" y="26"/>
                        </a:lnTo>
                        <a:lnTo>
                          <a:pt x="291" y="78"/>
                        </a:lnTo>
                        <a:lnTo>
                          <a:pt x="357" y="117"/>
                        </a:lnTo>
                        <a:lnTo>
                          <a:pt x="400" y="173"/>
                        </a:lnTo>
                        <a:lnTo>
                          <a:pt x="420" y="205"/>
                        </a:lnTo>
                        <a:lnTo>
                          <a:pt x="380" y="300"/>
                        </a:lnTo>
                        <a:lnTo>
                          <a:pt x="317" y="358"/>
                        </a:lnTo>
                        <a:lnTo>
                          <a:pt x="241" y="400"/>
                        </a:lnTo>
                        <a:lnTo>
                          <a:pt x="201" y="426"/>
                        </a:lnTo>
                        <a:lnTo>
                          <a:pt x="132" y="439"/>
                        </a:lnTo>
                        <a:lnTo>
                          <a:pt x="129" y="465"/>
                        </a:lnTo>
                        <a:lnTo>
                          <a:pt x="182" y="488"/>
                        </a:lnTo>
                        <a:lnTo>
                          <a:pt x="258" y="508"/>
                        </a:lnTo>
                        <a:lnTo>
                          <a:pt x="330" y="547"/>
                        </a:lnTo>
                        <a:lnTo>
                          <a:pt x="301" y="576"/>
                        </a:lnTo>
                        <a:lnTo>
                          <a:pt x="271" y="586"/>
                        </a:lnTo>
                        <a:lnTo>
                          <a:pt x="228" y="543"/>
                        </a:lnTo>
                        <a:lnTo>
                          <a:pt x="162" y="517"/>
                        </a:lnTo>
                        <a:lnTo>
                          <a:pt x="109" y="498"/>
                        </a:lnTo>
                        <a:lnTo>
                          <a:pt x="109" y="459"/>
                        </a:lnTo>
                        <a:lnTo>
                          <a:pt x="119" y="417"/>
                        </a:lnTo>
                        <a:lnTo>
                          <a:pt x="152" y="400"/>
                        </a:lnTo>
                        <a:lnTo>
                          <a:pt x="258" y="358"/>
                        </a:lnTo>
                        <a:lnTo>
                          <a:pt x="317" y="293"/>
                        </a:lnTo>
                        <a:lnTo>
                          <a:pt x="360" y="225"/>
                        </a:lnTo>
                        <a:lnTo>
                          <a:pt x="350" y="192"/>
                        </a:lnTo>
                        <a:lnTo>
                          <a:pt x="317" y="153"/>
                        </a:lnTo>
                        <a:lnTo>
                          <a:pt x="238" y="98"/>
                        </a:lnTo>
                        <a:lnTo>
                          <a:pt x="142" y="78"/>
                        </a:lnTo>
                        <a:lnTo>
                          <a:pt x="79" y="75"/>
                        </a:lnTo>
                        <a:lnTo>
                          <a:pt x="23" y="75"/>
                        </a:lnTo>
                        <a:lnTo>
                          <a:pt x="0" y="3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8" name="Freeform 498"/>
                  <p:cNvSpPr>
                    <a:spLocks/>
                  </p:cNvSpPr>
                  <p:nvPr/>
                </p:nvSpPr>
                <p:spPr bwMode="auto">
                  <a:xfrm>
                    <a:off x="4754" y="2599"/>
                    <a:ext cx="511" cy="947"/>
                  </a:xfrm>
                  <a:custGeom>
                    <a:avLst/>
                    <a:gdLst/>
                    <a:ahLst/>
                    <a:cxnLst>
                      <a:cxn ang="0">
                        <a:pos x="59" y="0"/>
                      </a:cxn>
                      <a:cxn ang="0">
                        <a:pos x="13" y="0"/>
                      </a:cxn>
                      <a:cxn ang="0">
                        <a:pos x="0" y="68"/>
                      </a:cxn>
                      <a:cxn ang="0">
                        <a:pos x="33" y="108"/>
                      </a:cxn>
                      <a:cxn ang="0">
                        <a:pos x="139" y="202"/>
                      </a:cxn>
                      <a:cxn ang="0">
                        <a:pos x="232" y="322"/>
                      </a:cxn>
                      <a:cxn ang="0">
                        <a:pos x="292" y="446"/>
                      </a:cxn>
                      <a:cxn ang="0">
                        <a:pos x="301" y="527"/>
                      </a:cxn>
                      <a:cxn ang="0">
                        <a:pos x="298" y="586"/>
                      </a:cxn>
                      <a:cxn ang="0">
                        <a:pos x="272" y="719"/>
                      </a:cxn>
                      <a:cxn ang="0">
                        <a:pos x="238" y="827"/>
                      </a:cxn>
                      <a:cxn ang="0">
                        <a:pos x="209" y="889"/>
                      </a:cxn>
                      <a:cxn ang="0">
                        <a:pos x="202" y="928"/>
                      </a:cxn>
                      <a:cxn ang="0">
                        <a:pos x="232" y="928"/>
                      </a:cxn>
                      <a:cxn ang="0">
                        <a:pos x="278" y="915"/>
                      </a:cxn>
                      <a:cxn ang="0">
                        <a:pos x="292" y="918"/>
                      </a:cxn>
                      <a:cxn ang="0">
                        <a:pos x="388" y="924"/>
                      </a:cxn>
                      <a:cxn ang="0">
                        <a:pos x="461" y="947"/>
                      </a:cxn>
                      <a:cxn ang="0">
                        <a:pos x="487" y="934"/>
                      </a:cxn>
                      <a:cxn ang="0">
                        <a:pos x="511" y="885"/>
                      </a:cxn>
                      <a:cxn ang="0">
                        <a:pos x="487" y="859"/>
                      </a:cxn>
                      <a:cxn ang="0">
                        <a:pos x="378" y="856"/>
                      </a:cxn>
                      <a:cxn ang="0">
                        <a:pos x="301" y="866"/>
                      </a:cxn>
                      <a:cxn ang="0">
                        <a:pos x="262" y="885"/>
                      </a:cxn>
                      <a:cxn ang="0">
                        <a:pos x="268" y="840"/>
                      </a:cxn>
                      <a:cxn ang="0">
                        <a:pos x="308" y="771"/>
                      </a:cxn>
                      <a:cxn ang="0">
                        <a:pos x="341" y="664"/>
                      </a:cxn>
                      <a:cxn ang="0">
                        <a:pos x="368" y="573"/>
                      </a:cxn>
                      <a:cxn ang="0">
                        <a:pos x="348" y="469"/>
                      </a:cxn>
                      <a:cxn ang="0">
                        <a:pos x="318" y="358"/>
                      </a:cxn>
                      <a:cxn ang="0">
                        <a:pos x="258" y="231"/>
                      </a:cxn>
                      <a:cxn ang="0">
                        <a:pos x="172" y="114"/>
                      </a:cxn>
                      <a:cxn ang="0">
                        <a:pos x="99" y="29"/>
                      </a:cxn>
                      <a:cxn ang="0">
                        <a:pos x="59" y="0"/>
                      </a:cxn>
                    </a:cxnLst>
                    <a:rect l="0" t="0" r="r" b="b"/>
                    <a:pathLst>
                      <a:path w="511" h="947">
                        <a:moveTo>
                          <a:pt x="59" y="0"/>
                        </a:moveTo>
                        <a:lnTo>
                          <a:pt x="13" y="0"/>
                        </a:lnTo>
                        <a:lnTo>
                          <a:pt x="0" y="68"/>
                        </a:lnTo>
                        <a:lnTo>
                          <a:pt x="33" y="108"/>
                        </a:lnTo>
                        <a:lnTo>
                          <a:pt x="139" y="202"/>
                        </a:lnTo>
                        <a:lnTo>
                          <a:pt x="232" y="322"/>
                        </a:lnTo>
                        <a:lnTo>
                          <a:pt x="292" y="446"/>
                        </a:lnTo>
                        <a:lnTo>
                          <a:pt x="301" y="527"/>
                        </a:lnTo>
                        <a:lnTo>
                          <a:pt x="298" y="586"/>
                        </a:lnTo>
                        <a:lnTo>
                          <a:pt x="272" y="719"/>
                        </a:lnTo>
                        <a:lnTo>
                          <a:pt x="238" y="827"/>
                        </a:lnTo>
                        <a:lnTo>
                          <a:pt x="209" y="889"/>
                        </a:lnTo>
                        <a:lnTo>
                          <a:pt x="202" y="928"/>
                        </a:lnTo>
                        <a:lnTo>
                          <a:pt x="232" y="928"/>
                        </a:lnTo>
                        <a:lnTo>
                          <a:pt x="278" y="915"/>
                        </a:lnTo>
                        <a:lnTo>
                          <a:pt x="292" y="918"/>
                        </a:lnTo>
                        <a:lnTo>
                          <a:pt x="388" y="924"/>
                        </a:lnTo>
                        <a:lnTo>
                          <a:pt x="461" y="947"/>
                        </a:lnTo>
                        <a:lnTo>
                          <a:pt x="487" y="934"/>
                        </a:lnTo>
                        <a:lnTo>
                          <a:pt x="511" y="885"/>
                        </a:lnTo>
                        <a:lnTo>
                          <a:pt x="487" y="859"/>
                        </a:lnTo>
                        <a:lnTo>
                          <a:pt x="378" y="856"/>
                        </a:lnTo>
                        <a:lnTo>
                          <a:pt x="301" y="866"/>
                        </a:lnTo>
                        <a:lnTo>
                          <a:pt x="262" y="885"/>
                        </a:lnTo>
                        <a:lnTo>
                          <a:pt x="268" y="840"/>
                        </a:lnTo>
                        <a:lnTo>
                          <a:pt x="308" y="771"/>
                        </a:lnTo>
                        <a:lnTo>
                          <a:pt x="341" y="664"/>
                        </a:lnTo>
                        <a:lnTo>
                          <a:pt x="368" y="573"/>
                        </a:lnTo>
                        <a:lnTo>
                          <a:pt x="348" y="469"/>
                        </a:lnTo>
                        <a:lnTo>
                          <a:pt x="318" y="358"/>
                        </a:lnTo>
                        <a:lnTo>
                          <a:pt x="258" y="231"/>
                        </a:lnTo>
                        <a:lnTo>
                          <a:pt x="172" y="114"/>
                        </a:lnTo>
                        <a:lnTo>
                          <a:pt x="99" y="29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19" name="Freeform 499"/>
                  <p:cNvSpPr>
                    <a:spLocks/>
                  </p:cNvSpPr>
                  <p:nvPr/>
                </p:nvSpPr>
                <p:spPr bwMode="auto">
                  <a:xfrm>
                    <a:off x="4433" y="2597"/>
                    <a:ext cx="344" cy="965"/>
                  </a:xfrm>
                  <a:custGeom>
                    <a:avLst/>
                    <a:gdLst/>
                    <a:ahLst/>
                    <a:cxnLst>
                      <a:cxn ang="0">
                        <a:pos x="238" y="0"/>
                      </a:cxn>
                      <a:cxn ang="0">
                        <a:pos x="195" y="91"/>
                      </a:cxn>
                      <a:cxn ang="0">
                        <a:pos x="165" y="224"/>
                      </a:cxn>
                      <a:cxn ang="0">
                        <a:pos x="129" y="371"/>
                      </a:cxn>
                      <a:cxn ang="0">
                        <a:pos x="96" y="520"/>
                      </a:cxn>
                      <a:cxn ang="0">
                        <a:pos x="96" y="575"/>
                      </a:cxn>
                      <a:cxn ang="0">
                        <a:pos x="129" y="673"/>
                      </a:cxn>
                      <a:cxn ang="0">
                        <a:pos x="175" y="725"/>
                      </a:cxn>
                      <a:cxn ang="0">
                        <a:pos x="218" y="790"/>
                      </a:cxn>
                      <a:cxn ang="0">
                        <a:pos x="248" y="838"/>
                      </a:cxn>
                      <a:cxn ang="0">
                        <a:pos x="235" y="861"/>
                      </a:cxn>
                      <a:cxn ang="0">
                        <a:pos x="159" y="871"/>
                      </a:cxn>
                      <a:cxn ang="0">
                        <a:pos x="36" y="890"/>
                      </a:cxn>
                      <a:cxn ang="0">
                        <a:pos x="0" y="920"/>
                      </a:cxn>
                      <a:cxn ang="0">
                        <a:pos x="30" y="946"/>
                      </a:cxn>
                      <a:cxn ang="0">
                        <a:pos x="99" y="965"/>
                      </a:cxn>
                      <a:cxn ang="0">
                        <a:pos x="179" y="926"/>
                      </a:cxn>
                      <a:cxn ang="0">
                        <a:pos x="238" y="900"/>
                      </a:cxn>
                      <a:cxn ang="0">
                        <a:pos x="314" y="890"/>
                      </a:cxn>
                      <a:cxn ang="0">
                        <a:pos x="344" y="881"/>
                      </a:cxn>
                      <a:cxn ang="0">
                        <a:pos x="334" y="848"/>
                      </a:cxn>
                      <a:cxn ang="0">
                        <a:pos x="248" y="764"/>
                      </a:cxn>
                      <a:cxn ang="0">
                        <a:pos x="198" y="676"/>
                      </a:cxn>
                      <a:cxn ang="0">
                        <a:pos x="155" y="617"/>
                      </a:cxn>
                      <a:cxn ang="0">
                        <a:pos x="149" y="559"/>
                      </a:cxn>
                      <a:cxn ang="0">
                        <a:pos x="169" y="462"/>
                      </a:cxn>
                      <a:cxn ang="0">
                        <a:pos x="215" y="361"/>
                      </a:cxn>
                      <a:cxn ang="0">
                        <a:pos x="265" y="189"/>
                      </a:cxn>
                      <a:cxn ang="0">
                        <a:pos x="308" y="88"/>
                      </a:cxn>
                      <a:cxn ang="0">
                        <a:pos x="304" y="29"/>
                      </a:cxn>
                      <a:cxn ang="0">
                        <a:pos x="265" y="0"/>
                      </a:cxn>
                      <a:cxn ang="0">
                        <a:pos x="238" y="0"/>
                      </a:cxn>
                    </a:cxnLst>
                    <a:rect l="0" t="0" r="r" b="b"/>
                    <a:pathLst>
                      <a:path w="344" h="965">
                        <a:moveTo>
                          <a:pt x="238" y="0"/>
                        </a:moveTo>
                        <a:lnTo>
                          <a:pt x="195" y="91"/>
                        </a:lnTo>
                        <a:lnTo>
                          <a:pt x="165" y="224"/>
                        </a:lnTo>
                        <a:lnTo>
                          <a:pt x="129" y="371"/>
                        </a:lnTo>
                        <a:lnTo>
                          <a:pt x="96" y="520"/>
                        </a:lnTo>
                        <a:lnTo>
                          <a:pt x="96" y="575"/>
                        </a:lnTo>
                        <a:lnTo>
                          <a:pt x="129" y="673"/>
                        </a:lnTo>
                        <a:lnTo>
                          <a:pt x="175" y="725"/>
                        </a:lnTo>
                        <a:lnTo>
                          <a:pt x="218" y="790"/>
                        </a:lnTo>
                        <a:lnTo>
                          <a:pt x="248" y="838"/>
                        </a:lnTo>
                        <a:lnTo>
                          <a:pt x="235" y="861"/>
                        </a:lnTo>
                        <a:lnTo>
                          <a:pt x="159" y="871"/>
                        </a:lnTo>
                        <a:lnTo>
                          <a:pt x="36" y="890"/>
                        </a:lnTo>
                        <a:lnTo>
                          <a:pt x="0" y="920"/>
                        </a:lnTo>
                        <a:lnTo>
                          <a:pt x="30" y="946"/>
                        </a:lnTo>
                        <a:lnTo>
                          <a:pt x="99" y="965"/>
                        </a:lnTo>
                        <a:lnTo>
                          <a:pt x="179" y="926"/>
                        </a:lnTo>
                        <a:lnTo>
                          <a:pt x="238" y="900"/>
                        </a:lnTo>
                        <a:lnTo>
                          <a:pt x="314" y="890"/>
                        </a:lnTo>
                        <a:lnTo>
                          <a:pt x="344" y="881"/>
                        </a:lnTo>
                        <a:lnTo>
                          <a:pt x="334" y="848"/>
                        </a:lnTo>
                        <a:lnTo>
                          <a:pt x="248" y="764"/>
                        </a:lnTo>
                        <a:lnTo>
                          <a:pt x="198" y="676"/>
                        </a:lnTo>
                        <a:lnTo>
                          <a:pt x="155" y="617"/>
                        </a:lnTo>
                        <a:lnTo>
                          <a:pt x="149" y="559"/>
                        </a:lnTo>
                        <a:lnTo>
                          <a:pt x="169" y="462"/>
                        </a:lnTo>
                        <a:lnTo>
                          <a:pt x="215" y="361"/>
                        </a:lnTo>
                        <a:lnTo>
                          <a:pt x="265" y="189"/>
                        </a:lnTo>
                        <a:lnTo>
                          <a:pt x="308" y="88"/>
                        </a:lnTo>
                        <a:lnTo>
                          <a:pt x="304" y="29"/>
                        </a:lnTo>
                        <a:lnTo>
                          <a:pt x="265" y="0"/>
                        </a:lnTo>
                        <a:lnTo>
                          <a:pt x="23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84386" name="Group 500"/>
                <p:cNvGrpSpPr>
                  <a:grpSpLocks/>
                </p:cNvGrpSpPr>
                <p:nvPr/>
              </p:nvGrpSpPr>
              <p:grpSpPr bwMode="auto">
                <a:xfrm>
                  <a:off x="2020" y="1697"/>
                  <a:ext cx="267" cy="314"/>
                  <a:chOff x="1697" y="1339"/>
                  <a:chExt cx="589" cy="1729"/>
                </a:xfrm>
              </p:grpSpPr>
              <p:sp>
                <p:nvSpPr>
                  <p:cNvPr id="184821" name="Freeform 501"/>
                  <p:cNvSpPr>
                    <a:spLocks/>
                  </p:cNvSpPr>
                  <p:nvPr/>
                </p:nvSpPr>
                <p:spPr bwMode="auto">
                  <a:xfrm>
                    <a:off x="2003" y="1569"/>
                    <a:ext cx="283" cy="298"/>
                  </a:xfrm>
                  <a:custGeom>
                    <a:avLst/>
                    <a:gdLst/>
                    <a:ahLst/>
                    <a:cxnLst>
                      <a:cxn ang="0">
                        <a:pos x="153" y="93"/>
                      </a:cxn>
                      <a:cxn ang="0">
                        <a:pos x="176" y="41"/>
                      </a:cxn>
                      <a:cxn ang="0">
                        <a:pos x="238" y="7"/>
                      </a:cxn>
                      <a:cxn ang="0">
                        <a:pos x="281" y="0"/>
                      </a:cxn>
                      <a:cxn ang="0">
                        <a:pos x="328" y="0"/>
                      </a:cxn>
                      <a:cxn ang="0">
                        <a:pos x="407" y="29"/>
                      </a:cxn>
                      <a:cxn ang="0">
                        <a:pos x="442" y="105"/>
                      </a:cxn>
                      <a:cxn ang="0">
                        <a:pos x="425" y="206"/>
                      </a:cxn>
                      <a:cxn ang="0">
                        <a:pos x="369" y="293"/>
                      </a:cxn>
                      <a:cxn ang="0">
                        <a:pos x="311" y="353"/>
                      </a:cxn>
                      <a:cxn ang="0">
                        <a:pos x="249" y="379"/>
                      </a:cxn>
                      <a:cxn ang="0">
                        <a:pos x="202" y="387"/>
                      </a:cxn>
                      <a:cxn ang="0">
                        <a:pos x="153" y="372"/>
                      </a:cxn>
                      <a:cxn ang="0">
                        <a:pos x="115" y="331"/>
                      </a:cxn>
                      <a:cxn ang="0">
                        <a:pos x="97" y="279"/>
                      </a:cxn>
                      <a:cxn ang="0">
                        <a:pos x="100" y="223"/>
                      </a:cxn>
                      <a:cxn ang="0">
                        <a:pos x="118" y="156"/>
                      </a:cxn>
                      <a:cxn ang="0">
                        <a:pos x="126" y="144"/>
                      </a:cxn>
                      <a:cxn ang="0">
                        <a:pos x="12" y="72"/>
                      </a:cxn>
                      <a:cxn ang="0">
                        <a:pos x="0" y="55"/>
                      </a:cxn>
                      <a:cxn ang="0">
                        <a:pos x="0" y="33"/>
                      </a:cxn>
                      <a:cxn ang="0">
                        <a:pos x="27" y="21"/>
                      </a:cxn>
                      <a:cxn ang="0">
                        <a:pos x="153" y="93"/>
                      </a:cxn>
                    </a:cxnLst>
                    <a:rect l="0" t="0" r="r" b="b"/>
                    <a:pathLst>
                      <a:path w="442" h="387">
                        <a:moveTo>
                          <a:pt x="153" y="93"/>
                        </a:moveTo>
                        <a:lnTo>
                          <a:pt x="176" y="41"/>
                        </a:lnTo>
                        <a:lnTo>
                          <a:pt x="238" y="7"/>
                        </a:lnTo>
                        <a:lnTo>
                          <a:pt x="281" y="0"/>
                        </a:lnTo>
                        <a:lnTo>
                          <a:pt x="328" y="0"/>
                        </a:lnTo>
                        <a:lnTo>
                          <a:pt x="407" y="29"/>
                        </a:lnTo>
                        <a:lnTo>
                          <a:pt x="442" y="105"/>
                        </a:lnTo>
                        <a:lnTo>
                          <a:pt x="425" y="206"/>
                        </a:lnTo>
                        <a:lnTo>
                          <a:pt x="369" y="293"/>
                        </a:lnTo>
                        <a:lnTo>
                          <a:pt x="311" y="353"/>
                        </a:lnTo>
                        <a:lnTo>
                          <a:pt x="249" y="379"/>
                        </a:lnTo>
                        <a:lnTo>
                          <a:pt x="202" y="387"/>
                        </a:lnTo>
                        <a:lnTo>
                          <a:pt x="153" y="372"/>
                        </a:lnTo>
                        <a:lnTo>
                          <a:pt x="115" y="331"/>
                        </a:lnTo>
                        <a:lnTo>
                          <a:pt x="97" y="279"/>
                        </a:lnTo>
                        <a:lnTo>
                          <a:pt x="100" y="223"/>
                        </a:lnTo>
                        <a:lnTo>
                          <a:pt x="118" y="156"/>
                        </a:lnTo>
                        <a:lnTo>
                          <a:pt x="126" y="144"/>
                        </a:lnTo>
                        <a:lnTo>
                          <a:pt x="12" y="72"/>
                        </a:lnTo>
                        <a:lnTo>
                          <a:pt x="0" y="55"/>
                        </a:lnTo>
                        <a:lnTo>
                          <a:pt x="0" y="33"/>
                        </a:lnTo>
                        <a:lnTo>
                          <a:pt x="27" y="21"/>
                        </a:lnTo>
                        <a:lnTo>
                          <a:pt x="153" y="93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22" name="Freeform 502"/>
                  <p:cNvSpPr>
                    <a:spLocks/>
                  </p:cNvSpPr>
                  <p:nvPr/>
                </p:nvSpPr>
                <p:spPr bwMode="auto">
                  <a:xfrm flipH="1" flipV="1">
                    <a:off x="1800" y="1532"/>
                    <a:ext cx="336" cy="571"/>
                  </a:xfrm>
                  <a:custGeom>
                    <a:avLst/>
                    <a:gdLst/>
                    <a:ahLst/>
                    <a:cxnLst>
                      <a:cxn ang="0">
                        <a:pos x="64" y="12"/>
                      </a:cxn>
                      <a:cxn ang="0">
                        <a:pos x="186" y="43"/>
                      </a:cxn>
                      <a:cxn ang="0">
                        <a:pos x="317" y="120"/>
                      </a:cxn>
                      <a:cxn ang="0">
                        <a:pos x="393" y="187"/>
                      </a:cxn>
                      <a:cxn ang="0">
                        <a:pos x="471" y="267"/>
                      </a:cxn>
                      <a:cxn ang="0">
                        <a:pos x="509" y="324"/>
                      </a:cxn>
                      <a:cxn ang="0">
                        <a:pos x="526" y="401"/>
                      </a:cxn>
                      <a:cxn ang="0">
                        <a:pos x="515" y="433"/>
                      </a:cxn>
                      <a:cxn ang="0">
                        <a:pos x="474" y="473"/>
                      </a:cxn>
                      <a:cxn ang="0">
                        <a:pos x="375" y="498"/>
                      </a:cxn>
                      <a:cxn ang="0">
                        <a:pos x="271" y="512"/>
                      </a:cxn>
                      <a:cxn ang="0">
                        <a:pos x="213" y="517"/>
                      </a:cxn>
                      <a:cxn ang="0">
                        <a:pos x="230" y="553"/>
                      </a:cxn>
                      <a:cxn ang="0">
                        <a:pos x="291" y="613"/>
                      </a:cxn>
                      <a:cxn ang="0">
                        <a:pos x="343" y="649"/>
                      </a:cxn>
                      <a:cxn ang="0">
                        <a:pos x="401" y="685"/>
                      </a:cxn>
                      <a:cxn ang="0">
                        <a:pos x="410" y="719"/>
                      </a:cxn>
                      <a:cxn ang="0">
                        <a:pos x="384" y="741"/>
                      </a:cxn>
                      <a:cxn ang="0">
                        <a:pos x="340" y="726"/>
                      </a:cxn>
                      <a:cxn ang="0">
                        <a:pos x="247" y="639"/>
                      </a:cxn>
                      <a:cxn ang="0">
                        <a:pos x="201" y="591"/>
                      </a:cxn>
                      <a:cxn ang="0">
                        <a:pos x="169" y="517"/>
                      </a:cxn>
                      <a:cxn ang="0">
                        <a:pos x="178" y="490"/>
                      </a:cxn>
                      <a:cxn ang="0">
                        <a:pos x="227" y="481"/>
                      </a:cxn>
                      <a:cxn ang="0">
                        <a:pos x="314" y="476"/>
                      </a:cxn>
                      <a:cxn ang="0">
                        <a:pos x="396" y="459"/>
                      </a:cxn>
                      <a:cxn ang="0">
                        <a:pos x="439" y="437"/>
                      </a:cxn>
                      <a:cxn ang="0">
                        <a:pos x="471" y="404"/>
                      </a:cxn>
                      <a:cxn ang="0">
                        <a:pos x="471" y="372"/>
                      </a:cxn>
                      <a:cxn ang="0">
                        <a:pos x="457" y="317"/>
                      </a:cxn>
                      <a:cxn ang="0">
                        <a:pos x="422" y="281"/>
                      </a:cxn>
                      <a:cxn ang="0">
                        <a:pos x="393" y="242"/>
                      </a:cxn>
                      <a:cxn ang="0">
                        <a:pos x="349" y="214"/>
                      </a:cxn>
                      <a:cxn ang="0">
                        <a:pos x="291" y="166"/>
                      </a:cxn>
                      <a:cxn ang="0">
                        <a:pos x="221" y="129"/>
                      </a:cxn>
                      <a:cxn ang="0">
                        <a:pos x="157" y="113"/>
                      </a:cxn>
                      <a:cxn ang="0">
                        <a:pos x="79" y="101"/>
                      </a:cxn>
                      <a:cxn ang="0">
                        <a:pos x="30" y="84"/>
                      </a:cxn>
                      <a:cxn ang="0">
                        <a:pos x="0" y="55"/>
                      </a:cxn>
                      <a:cxn ang="0">
                        <a:pos x="0" y="14"/>
                      </a:cxn>
                      <a:cxn ang="0">
                        <a:pos x="30" y="0"/>
                      </a:cxn>
                      <a:cxn ang="0">
                        <a:pos x="88" y="12"/>
                      </a:cxn>
                      <a:cxn ang="0">
                        <a:pos x="96" y="14"/>
                      </a:cxn>
                      <a:cxn ang="0">
                        <a:pos x="64" y="12"/>
                      </a:cxn>
                    </a:cxnLst>
                    <a:rect l="0" t="0" r="r" b="b"/>
                    <a:pathLst>
                      <a:path w="526" h="741">
                        <a:moveTo>
                          <a:pt x="64" y="12"/>
                        </a:moveTo>
                        <a:lnTo>
                          <a:pt x="186" y="43"/>
                        </a:lnTo>
                        <a:lnTo>
                          <a:pt x="317" y="120"/>
                        </a:lnTo>
                        <a:lnTo>
                          <a:pt x="393" y="187"/>
                        </a:lnTo>
                        <a:lnTo>
                          <a:pt x="471" y="267"/>
                        </a:lnTo>
                        <a:lnTo>
                          <a:pt x="509" y="324"/>
                        </a:lnTo>
                        <a:lnTo>
                          <a:pt x="526" y="401"/>
                        </a:lnTo>
                        <a:lnTo>
                          <a:pt x="515" y="433"/>
                        </a:lnTo>
                        <a:lnTo>
                          <a:pt x="474" y="473"/>
                        </a:lnTo>
                        <a:lnTo>
                          <a:pt x="375" y="498"/>
                        </a:lnTo>
                        <a:lnTo>
                          <a:pt x="271" y="512"/>
                        </a:lnTo>
                        <a:lnTo>
                          <a:pt x="213" y="517"/>
                        </a:lnTo>
                        <a:lnTo>
                          <a:pt x="230" y="553"/>
                        </a:lnTo>
                        <a:lnTo>
                          <a:pt x="291" y="613"/>
                        </a:lnTo>
                        <a:lnTo>
                          <a:pt x="343" y="649"/>
                        </a:lnTo>
                        <a:lnTo>
                          <a:pt x="401" y="685"/>
                        </a:lnTo>
                        <a:lnTo>
                          <a:pt x="410" y="719"/>
                        </a:lnTo>
                        <a:lnTo>
                          <a:pt x="384" y="741"/>
                        </a:lnTo>
                        <a:lnTo>
                          <a:pt x="340" y="726"/>
                        </a:lnTo>
                        <a:lnTo>
                          <a:pt x="247" y="639"/>
                        </a:lnTo>
                        <a:lnTo>
                          <a:pt x="201" y="591"/>
                        </a:lnTo>
                        <a:lnTo>
                          <a:pt x="169" y="517"/>
                        </a:lnTo>
                        <a:lnTo>
                          <a:pt x="178" y="490"/>
                        </a:lnTo>
                        <a:lnTo>
                          <a:pt x="227" y="481"/>
                        </a:lnTo>
                        <a:lnTo>
                          <a:pt x="314" y="476"/>
                        </a:lnTo>
                        <a:lnTo>
                          <a:pt x="396" y="459"/>
                        </a:lnTo>
                        <a:lnTo>
                          <a:pt x="439" y="437"/>
                        </a:lnTo>
                        <a:lnTo>
                          <a:pt x="471" y="404"/>
                        </a:lnTo>
                        <a:lnTo>
                          <a:pt x="471" y="372"/>
                        </a:lnTo>
                        <a:lnTo>
                          <a:pt x="457" y="317"/>
                        </a:lnTo>
                        <a:lnTo>
                          <a:pt x="422" y="281"/>
                        </a:lnTo>
                        <a:lnTo>
                          <a:pt x="393" y="242"/>
                        </a:lnTo>
                        <a:lnTo>
                          <a:pt x="349" y="214"/>
                        </a:lnTo>
                        <a:lnTo>
                          <a:pt x="291" y="166"/>
                        </a:lnTo>
                        <a:lnTo>
                          <a:pt x="221" y="129"/>
                        </a:lnTo>
                        <a:lnTo>
                          <a:pt x="157" y="113"/>
                        </a:lnTo>
                        <a:lnTo>
                          <a:pt x="79" y="101"/>
                        </a:lnTo>
                        <a:lnTo>
                          <a:pt x="30" y="84"/>
                        </a:lnTo>
                        <a:lnTo>
                          <a:pt x="0" y="55"/>
                        </a:lnTo>
                        <a:lnTo>
                          <a:pt x="0" y="14"/>
                        </a:lnTo>
                        <a:lnTo>
                          <a:pt x="30" y="0"/>
                        </a:lnTo>
                        <a:lnTo>
                          <a:pt x="88" y="12"/>
                        </a:lnTo>
                        <a:lnTo>
                          <a:pt x="96" y="14"/>
                        </a:lnTo>
                        <a:lnTo>
                          <a:pt x="64" y="1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23" name="Freeform 503"/>
                  <p:cNvSpPr>
                    <a:spLocks/>
                  </p:cNvSpPr>
                  <p:nvPr/>
                </p:nvSpPr>
                <p:spPr bwMode="auto">
                  <a:xfrm>
                    <a:off x="1697" y="1339"/>
                    <a:ext cx="390" cy="647"/>
                  </a:xfrm>
                  <a:custGeom>
                    <a:avLst/>
                    <a:gdLst/>
                    <a:ahLst/>
                    <a:cxnLst>
                      <a:cxn ang="0">
                        <a:pos x="558" y="722"/>
                      </a:cxn>
                      <a:cxn ang="0">
                        <a:pos x="604" y="760"/>
                      </a:cxn>
                      <a:cxn ang="0">
                        <a:pos x="610" y="797"/>
                      </a:cxn>
                      <a:cxn ang="0">
                        <a:pos x="593" y="833"/>
                      </a:cxn>
                      <a:cxn ang="0">
                        <a:pos x="543" y="840"/>
                      </a:cxn>
                      <a:cxn ang="0">
                        <a:pos x="479" y="768"/>
                      </a:cxn>
                      <a:cxn ang="0">
                        <a:pos x="453" y="707"/>
                      </a:cxn>
                      <a:cxn ang="0">
                        <a:pos x="404" y="630"/>
                      </a:cxn>
                      <a:cxn ang="0">
                        <a:pos x="357" y="543"/>
                      </a:cxn>
                      <a:cxn ang="0">
                        <a:pos x="314" y="471"/>
                      </a:cxn>
                      <a:cxn ang="0">
                        <a:pos x="253" y="381"/>
                      </a:cxn>
                      <a:cxn ang="0">
                        <a:pos x="177" y="297"/>
                      </a:cxn>
                      <a:cxn ang="0">
                        <a:pos x="116" y="224"/>
                      </a:cxn>
                      <a:cxn ang="0">
                        <a:pos x="87" y="203"/>
                      </a:cxn>
                      <a:cxn ang="0">
                        <a:pos x="61" y="203"/>
                      </a:cxn>
                      <a:cxn ang="0">
                        <a:pos x="20" y="188"/>
                      </a:cxn>
                      <a:cxn ang="0">
                        <a:pos x="9" y="157"/>
                      </a:cxn>
                      <a:cxn ang="0">
                        <a:pos x="0" y="101"/>
                      </a:cxn>
                      <a:cxn ang="0">
                        <a:pos x="9" y="48"/>
                      </a:cxn>
                      <a:cxn ang="0">
                        <a:pos x="29" y="14"/>
                      </a:cxn>
                      <a:cxn ang="0">
                        <a:pos x="55" y="0"/>
                      </a:cxn>
                      <a:cxn ang="0">
                        <a:pos x="90" y="19"/>
                      </a:cxn>
                      <a:cxn ang="0">
                        <a:pos x="107" y="7"/>
                      </a:cxn>
                      <a:cxn ang="0">
                        <a:pos x="122" y="34"/>
                      </a:cxn>
                      <a:cxn ang="0">
                        <a:pos x="134" y="101"/>
                      </a:cxn>
                      <a:cxn ang="0">
                        <a:pos x="125" y="135"/>
                      </a:cxn>
                      <a:cxn ang="0">
                        <a:pos x="131" y="188"/>
                      </a:cxn>
                      <a:cxn ang="0">
                        <a:pos x="160" y="224"/>
                      </a:cxn>
                      <a:cxn ang="0">
                        <a:pos x="229" y="302"/>
                      </a:cxn>
                      <a:cxn ang="0">
                        <a:pos x="282" y="355"/>
                      </a:cxn>
                      <a:cxn ang="0">
                        <a:pos x="334" y="420"/>
                      </a:cxn>
                      <a:cxn ang="0">
                        <a:pos x="366" y="463"/>
                      </a:cxn>
                      <a:cxn ang="0">
                        <a:pos x="430" y="533"/>
                      </a:cxn>
                      <a:cxn ang="0">
                        <a:pos x="479" y="616"/>
                      </a:cxn>
                      <a:cxn ang="0">
                        <a:pos x="526" y="710"/>
                      </a:cxn>
                      <a:cxn ang="0">
                        <a:pos x="558" y="722"/>
                      </a:cxn>
                    </a:cxnLst>
                    <a:rect l="0" t="0" r="r" b="b"/>
                    <a:pathLst>
                      <a:path w="610" h="840">
                        <a:moveTo>
                          <a:pt x="558" y="722"/>
                        </a:moveTo>
                        <a:lnTo>
                          <a:pt x="604" y="760"/>
                        </a:lnTo>
                        <a:lnTo>
                          <a:pt x="610" y="797"/>
                        </a:lnTo>
                        <a:lnTo>
                          <a:pt x="593" y="833"/>
                        </a:lnTo>
                        <a:lnTo>
                          <a:pt x="543" y="840"/>
                        </a:lnTo>
                        <a:lnTo>
                          <a:pt x="479" y="768"/>
                        </a:lnTo>
                        <a:lnTo>
                          <a:pt x="453" y="707"/>
                        </a:lnTo>
                        <a:lnTo>
                          <a:pt x="404" y="630"/>
                        </a:lnTo>
                        <a:lnTo>
                          <a:pt x="357" y="543"/>
                        </a:lnTo>
                        <a:lnTo>
                          <a:pt x="314" y="471"/>
                        </a:lnTo>
                        <a:lnTo>
                          <a:pt x="253" y="381"/>
                        </a:lnTo>
                        <a:lnTo>
                          <a:pt x="177" y="297"/>
                        </a:lnTo>
                        <a:lnTo>
                          <a:pt x="116" y="224"/>
                        </a:lnTo>
                        <a:lnTo>
                          <a:pt x="87" y="203"/>
                        </a:lnTo>
                        <a:lnTo>
                          <a:pt x="61" y="203"/>
                        </a:lnTo>
                        <a:lnTo>
                          <a:pt x="20" y="188"/>
                        </a:lnTo>
                        <a:lnTo>
                          <a:pt x="9" y="157"/>
                        </a:lnTo>
                        <a:lnTo>
                          <a:pt x="0" y="101"/>
                        </a:lnTo>
                        <a:lnTo>
                          <a:pt x="9" y="48"/>
                        </a:lnTo>
                        <a:lnTo>
                          <a:pt x="29" y="14"/>
                        </a:lnTo>
                        <a:lnTo>
                          <a:pt x="55" y="0"/>
                        </a:lnTo>
                        <a:lnTo>
                          <a:pt x="90" y="19"/>
                        </a:lnTo>
                        <a:lnTo>
                          <a:pt x="107" y="7"/>
                        </a:lnTo>
                        <a:lnTo>
                          <a:pt x="122" y="34"/>
                        </a:lnTo>
                        <a:lnTo>
                          <a:pt x="134" y="101"/>
                        </a:lnTo>
                        <a:lnTo>
                          <a:pt x="125" y="135"/>
                        </a:lnTo>
                        <a:lnTo>
                          <a:pt x="131" y="188"/>
                        </a:lnTo>
                        <a:lnTo>
                          <a:pt x="160" y="224"/>
                        </a:lnTo>
                        <a:lnTo>
                          <a:pt x="229" y="302"/>
                        </a:lnTo>
                        <a:lnTo>
                          <a:pt x="282" y="355"/>
                        </a:lnTo>
                        <a:lnTo>
                          <a:pt x="334" y="420"/>
                        </a:lnTo>
                        <a:lnTo>
                          <a:pt x="366" y="463"/>
                        </a:lnTo>
                        <a:lnTo>
                          <a:pt x="430" y="533"/>
                        </a:lnTo>
                        <a:lnTo>
                          <a:pt x="479" y="616"/>
                        </a:lnTo>
                        <a:lnTo>
                          <a:pt x="526" y="710"/>
                        </a:lnTo>
                        <a:lnTo>
                          <a:pt x="558" y="72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24" name="Freeform 504"/>
                  <p:cNvSpPr>
                    <a:spLocks/>
                  </p:cNvSpPr>
                  <p:nvPr/>
                </p:nvSpPr>
                <p:spPr bwMode="auto">
                  <a:xfrm>
                    <a:off x="1992" y="1890"/>
                    <a:ext cx="240" cy="592"/>
                  </a:xfrm>
                  <a:custGeom>
                    <a:avLst/>
                    <a:gdLst/>
                    <a:ahLst/>
                    <a:cxnLst>
                      <a:cxn ang="0">
                        <a:pos x="12" y="202"/>
                      </a:cxn>
                      <a:cxn ang="0">
                        <a:pos x="52" y="101"/>
                      </a:cxn>
                      <a:cxn ang="0">
                        <a:pos x="87" y="53"/>
                      </a:cxn>
                      <a:cxn ang="0">
                        <a:pos x="148" y="3"/>
                      </a:cxn>
                      <a:cxn ang="0">
                        <a:pos x="201" y="0"/>
                      </a:cxn>
                      <a:cxn ang="0">
                        <a:pos x="256" y="15"/>
                      </a:cxn>
                      <a:cxn ang="0">
                        <a:pos x="305" y="51"/>
                      </a:cxn>
                      <a:cxn ang="0">
                        <a:pos x="305" y="118"/>
                      </a:cxn>
                      <a:cxn ang="0">
                        <a:pos x="282" y="176"/>
                      </a:cxn>
                      <a:cxn ang="0">
                        <a:pos x="282" y="282"/>
                      </a:cxn>
                      <a:cxn ang="0">
                        <a:pos x="291" y="443"/>
                      </a:cxn>
                      <a:cxn ang="0">
                        <a:pos x="334" y="542"/>
                      </a:cxn>
                      <a:cxn ang="0">
                        <a:pos x="375" y="621"/>
                      </a:cxn>
                      <a:cxn ang="0">
                        <a:pos x="375" y="682"/>
                      </a:cxn>
                      <a:cxn ang="0">
                        <a:pos x="331" y="739"/>
                      </a:cxn>
                      <a:cxn ang="0">
                        <a:pos x="296" y="766"/>
                      </a:cxn>
                      <a:cxn ang="0">
                        <a:pos x="244" y="768"/>
                      </a:cxn>
                      <a:cxn ang="0">
                        <a:pos x="183" y="768"/>
                      </a:cxn>
                      <a:cxn ang="0">
                        <a:pos x="116" y="751"/>
                      </a:cxn>
                      <a:cxn ang="0">
                        <a:pos x="52" y="650"/>
                      </a:cxn>
                      <a:cxn ang="0">
                        <a:pos x="17" y="530"/>
                      </a:cxn>
                      <a:cxn ang="0">
                        <a:pos x="0" y="436"/>
                      </a:cxn>
                      <a:cxn ang="0">
                        <a:pos x="0" y="325"/>
                      </a:cxn>
                      <a:cxn ang="0">
                        <a:pos x="12" y="202"/>
                      </a:cxn>
                    </a:cxnLst>
                    <a:rect l="0" t="0" r="r" b="b"/>
                    <a:pathLst>
                      <a:path w="375" h="768">
                        <a:moveTo>
                          <a:pt x="12" y="202"/>
                        </a:moveTo>
                        <a:lnTo>
                          <a:pt x="52" y="101"/>
                        </a:lnTo>
                        <a:lnTo>
                          <a:pt x="87" y="53"/>
                        </a:lnTo>
                        <a:lnTo>
                          <a:pt x="148" y="3"/>
                        </a:lnTo>
                        <a:lnTo>
                          <a:pt x="201" y="0"/>
                        </a:lnTo>
                        <a:lnTo>
                          <a:pt x="256" y="15"/>
                        </a:lnTo>
                        <a:lnTo>
                          <a:pt x="305" y="51"/>
                        </a:lnTo>
                        <a:lnTo>
                          <a:pt x="305" y="118"/>
                        </a:lnTo>
                        <a:lnTo>
                          <a:pt x="282" y="176"/>
                        </a:lnTo>
                        <a:lnTo>
                          <a:pt x="282" y="282"/>
                        </a:lnTo>
                        <a:lnTo>
                          <a:pt x="291" y="443"/>
                        </a:lnTo>
                        <a:lnTo>
                          <a:pt x="334" y="542"/>
                        </a:lnTo>
                        <a:lnTo>
                          <a:pt x="375" y="621"/>
                        </a:lnTo>
                        <a:lnTo>
                          <a:pt x="375" y="682"/>
                        </a:lnTo>
                        <a:lnTo>
                          <a:pt x="331" y="739"/>
                        </a:lnTo>
                        <a:lnTo>
                          <a:pt x="296" y="766"/>
                        </a:lnTo>
                        <a:lnTo>
                          <a:pt x="244" y="768"/>
                        </a:lnTo>
                        <a:lnTo>
                          <a:pt x="183" y="768"/>
                        </a:lnTo>
                        <a:lnTo>
                          <a:pt x="116" y="751"/>
                        </a:lnTo>
                        <a:lnTo>
                          <a:pt x="52" y="650"/>
                        </a:lnTo>
                        <a:lnTo>
                          <a:pt x="17" y="530"/>
                        </a:lnTo>
                        <a:lnTo>
                          <a:pt x="0" y="436"/>
                        </a:lnTo>
                        <a:lnTo>
                          <a:pt x="0" y="325"/>
                        </a:lnTo>
                        <a:lnTo>
                          <a:pt x="12" y="202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25" name="Freeform 505"/>
                  <p:cNvSpPr>
                    <a:spLocks/>
                  </p:cNvSpPr>
                  <p:nvPr/>
                </p:nvSpPr>
                <p:spPr bwMode="auto">
                  <a:xfrm>
                    <a:off x="2083" y="2394"/>
                    <a:ext cx="203" cy="620"/>
                  </a:xfrm>
                  <a:custGeom>
                    <a:avLst/>
                    <a:gdLst/>
                    <a:ahLst/>
                    <a:cxnLst>
                      <a:cxn ang="0">
                        <a:pos x="174" y="14"/>
                      </a:cxn>
                      <a:cxn ang="0">
                        <a:pos x="134" y="0"/>
                      </a:cxn>
                      <a:cxn ang="0">
                        <a:pos x="96" y="19"/>
                      </a:cxn>
                      <a:cxn ang="0">
                        <a:pos x="73" y="87"/>
                      </a:cxn>
                      <a:cxn ang="0">
                        <a:pos x="96" y="196"/>
                      </a:cxn>
                      <a:cxn ang="0">
                        <a:pos x="134" y="254"/>
                      </a:cxn>
                      <a:cxn ang="0">
                        <a:pos x="174" y="355"/>
                      </a:cxn>
                      <a:cxn ang="0">
                        <a:pos x="195" y="406"/>
                      </a:cxn>
                      <a:cxn ang="0">
                        <a:pos x="195" y="471"/>
                      </a:cxn>
                      <a:cxn ang="0">
                        <a:pos x="142" y="536"/>
                      </a:cxn>
                      <a:cxn ang="0">
                        <a:pos x="70" y="606"/>
                      </a:cxn>
                      <a:cxn ang="0">
                        <a:pos x="26" y="643"/>
                      </a:cxn>
                      <a:cxn ang="0">
                        <a:pos x="0" y="672"/>
                      </a:cxn>
                      <a:cxn ang="0">
                        <a:pos x="0" y="703"/>
                      </a:cxn>
                      <a:cxn ang="0">
                        <a:pos x="29" y="708"/>
                      </a:cxn>
                      <a:cxn ang="0">
                        <a:pos x="99" y="723"/>
                      </a:cxn>
                      <a:cxn ang="0">
                        <a:pos x="201" y="766"/>
                      </a:cxn>
                      <a:cxn ang="0">
                        <a:pos x="230" y="797"/>
                      </a:cxn>
                      <a:cxn ang="0">
                        <a:pos x="270" y="805"/>
                      </a:cxn>
                      <a:cxn ang="0">
                        <a:pos x="317" y="768"/>
                      </a:cxn>
                      <a:cxn ang="0">
                        <a:pos x="288" y="752"/>
                      </a:cxn>
                      <a:cxn ang="0">
                        <a:pos x="177" y="718"/>
                      </a:cxn>
                      <a:cxn ang="0">
                        <a:pos x="105" y="701"/>
                      </a:cxn>
                      <a:cxn ang="0">
                        <a:pos x="52" y="681"/>
                      </a:cxn>
                      <a:cxn ang="0">
                        <a:pos x="52" y="674"/>
                      </a:cxn>
                      <a:cxn ang="0">
                        <a:pos x="61" y="657"/>
                      </a:cxn>
                      <a:cxn ang="0">
                        <a:pos x="96" y="623"/>
                      </a:cxn>
                      <a:cxn ang="0">
                        <a:pos x="195" y="551"/>
                      </a:cxn>
                      <a:cxn ang="0">
                        <a:pos x="253" y="490"/>
                      </a:cxn>
                      <a:cxn ang="0">
                        <a:pos x="265" y="447"/>
                      </a:cxn>
                      <a:cxn ang="0">
                        <a:pos x="256" y="384"/>
                      </a:cxn>
                      <a:cxn ang="0">
                        <a:pos x="230" y="333"/>
                      </a:cxn>
                      <a:cxn ang="0">
                        <a:pos x="195" y="261"/>
                      </a:cxn>
                      <a:cxn ang="0">
                        <a:pos x="183" y="186"/>
                      </a:cxn>
                      <a:cxn ang="0">
                        <a:pos x="183" y="113"/>
                      </a:cxn>
                      <a:cxn ang="0">
                        <a:pos x="183" y="48"/>
                      </a:cxn>
                      <a:cxn ang="0">
                        <a:pos x="174" y="14"/>
                      </a:cxn>
                    </a:cxnLst>
                    <a:rect l="0" t="0" r="r" b="b"/>
                    <a:pathLst>
                      <a:path w="317" h="805">
                        <a:moveTo>
                          <a:pt x="174" y="14"/>
                        </a:moveTo>
                        <a:lnTo>
                          <a:pt x="134" y="0"/>
                        </a:lnTo>
                        <a:lnTo>
                          <a:pt x="96" y="19"/>
                        </a:lnTo>
                        <a:lnTo>
                          <a:pt x="73" y="87"/>
                        </a:lnTo>
                        <a:lnTo>
                          <a:pt x="96" y="196"/>
                        </a:lnTo>
                        <a:lnTo>
                          <a:pt x="134" y="254"/>
                        </a:lnTo>
                        <a:lnTo>
                          <a:pt x="174" y="355"/>
                        </a:lnTo>
                        <a:lnTo>
                          <a:pt x="195" y="406"/>
                        </a:lnTo>
                        <a:lnTo>
                          <a:pt x="195" y="471"/>
                        </a:lnTo>
                        <a:lnTo>
                          <a:pt x="142" y="536"/>
                        </a:lnTo>
                        <a:lnTo>
                          <a:pt x="70" y="606"/>
                        </a:lnTo>
                        <a:lnTo>
                          <a:pt x="26" y="643"/>
                        </a:lnTo>
                        <a:lnTo>
                          <a:pt x="0" y="672"/>
                        </a:lnTo>
                        <a:lnTo>
                          <a:pt x="0" y="703"/>
                        </a:lnTo>
                        <a:lnTo>
                          <a:pt x="29" y="708"/>
                        </a:lnTo>
                        <a:lnTo>
                          <a:pt x="99" y="723"/>
                        </a:lnTo>
                        <a:lnTo>
                          <a:pt x="201" y="766"/>
                        </a:lnTo>
                        <a:lnTo>
                          <a:pt x="230" y="797"/>
                        </a:lnTo>
                        <a:lnTo>
                          <a:pt x="270" y="805"/>
                        </a:lnTo>
                        <a:lnTo>
                          <a:pt x="317" y="768"/>
                        </a:lnTo>
                        <a:lnTo>
                          <a:pt x="288" y="752"/>
                        </a:lnTo>
                        <a:lnTo>
                          <a:pt x="177" y="718"/>
                        </a:lnTo>
                        <a:lnTo>
                          <a:pt x="105" y="701"/>
                        </a:lnTo>
                        <a:lnTo>
                          <a:pt x="52" y="681"/>
                        </a:lnTo>
                        <a:lnTo>
                          <a:pt x="52" y="674"/>
                        </a:lnTo>
                        <a:lnTo>
                          <a:pt x="61" y="657"/>
                        </a:lnTo>
                        <a:lnTo>
                          <a:pt x="96" y="623"/>
                        </a:lnTo>
                        <a:lnTo>
                          <a:pt x="195" y="551"/>
                        </a:lnTo>
                        <a:lnTo>
                          <a:pt x="253" y="490"/>
                        </a:lnTo>
                        <a:lnTo>
                          <a:pt x="265" y="447"/>
                        </a:lnTo>
                        <a:lnTo>
                          <a:pt x="256" y="384"/>
                        </a:lnTo>
                        <a:lnTo>
                          <a:pt x="230" y="333"/>
                        </a:lnTo>
                        <a:lnTo>
                          <a:pt x="195" y="261"/>
                        </a:lnTo>
                        <a:lnTo>
                          <a:pt x="183" y="186"/>
                        </a:lnTo>
                        <a:lnTo>
                          <a:pt x="183" y="113"/>
                        </a:lnTo>
                        <a:lnTo>
                          <a:pt x="183" y="48"/>
                        </a:lnTo>
                        <a:lnTo>
                          <a:pt x="174" y="14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84826" name="Freeform 506"/>
                  <p:cNvSpPr>
                    <a:spLocks/>
                  </p:cNvSpPr>
                  <p:nvPr/>
                </p:nvSpPr>
                <p:spPr bwMode="auto">
                  <a:xfrm>
                    <a:off x="1960" y="2398"/>
                    <a:ext cx="165" cy="670"/>
                  </a:xfrm>
                  <a:custGeom>
                    <a:avLst/>
                    <a:gdLst/>
                    <a:ahLst/>
                    <a:cxnLst>
                      <a:cxn ang="0">
                        <a:pos x="132" y="135"/>
                      </a:cxn>
                      <a:cxn ang="0">
                        <a:pos x="164" y="44"/>
                      </a:cxn>
                      <a:cxn ang="0">
                        <a:pos x="201" y="0"/>
                      </a:cxn>
                      <a:cxn ang="0">
                        <a:pos x="227" y="0"/>
                      </a:cxn>
                      <a:cxn ang="0">
                        <a:pos x="259" y="22"/>
                      </a:cxn>
                      <a:cxn ang="0">
                        <a:pos x="250" y="99"/>
                      </a:cxn>
                      <a:cxn ang="0">
                        <a:pos x="224" y="164"/>
                      </a:cxn>
                      <a:cxn ang="0">
                        <a:pos x="166" y="232"/>
                      </a:cxn>
                      <a:cxn ang="0">
                        <a:pos x="115" y="341"/>
                      </a:cxn>
                      <a:cxn ang="0">
                        <a:pos x="86" y="404"/>
                      </a:cxn>
                      <a:cxn ang="0">
                        <a:pos x="71" y="464"/>
                      </a:cxn>
                      <a:cxn ang="0">
                        <a:pos x="80" y="527"/>
                      </a:cxn>
                      <a:cxn ang="0">
                        <a:pos x="103" y="602"/>
                      </a:cxn>
                      <a:cxn ang="0">
                        <a:pos x="123" y="643"/>
                      </a:cxn>
                      <a:cxn ang="0">
                        <a:pos x="141" y="701"/>
                      </a:cxn>
                      <a:cxn ang="0">
                        <a:pos x="138" y="725"/>
                      </a:cxn>
                      <a:cxn ang="0">
                        <a:pos x="97" y="817"/>
                      </a:cxn>
                      <a:cxn ang="0">
                        <a:pos x="86" y="868"/>
                      </a:cxn>
                      <a:cxn ang="0">
                        <a:pos x="51" y="870"/>
                      </a:cxn>
                      <a:cxn ang="0">
                        <a:pos x="8" y="846"/>
                      </a:cxn>
                      <a:cxn ang="0">
                        <a:pos x="2" y="824"/>
                      </a:cxn>
                      <a:cxn ang="0">
                        <a:pos x="20" y="798"/>
                      </a:cxn>
                      <a:cxn ang="0">
                        <a:pos x="69" y="747"/>
                      </a:cxn>
                      <a:cxn ang="0">
                        <a:pos x="97" y="718"/>
                      </a:cxn>
                      <a:cxn ang="0">
                        <a:pos x="103" y="694"/>
                      </a:cxn>
                      <a:cxn ang="0">
                        <a:pos x="86" y="650"/>
                      </a:cxn>
                      <a:cxn ang="0">
                        <a:pos x="54" y="595"/>
                      </a:cxn>
                      <a:cxn ang="0">
                        <a:pos x="25" y="529"/>
                      </a:cxn>
                      <a:cxn ang="0">
                        <a:pos x="8" y="483"/>
                      </a:cxn>
                      <a:cxn ang="0">
                        <a:pos x="0" y="428"/>
                      </a:cxn>
                      <a:cxn ang="0">
                        <a:pos x="25" y="370"/>
                      </a:cxn>
                      <a:cxn ang="0">
                        <a:pos x="63" y="290"/>
                      </a:cxn>
                      <a:cxn ang="0">
                        <a:pos x="115" y="201"/>
                      </a:cxn>
                      <a:cxn ang="0">
                        <a:pos x="132" y="135"/>
                      </a:cxn>
                    </a:cxnLst>
                    <a:rect l="0" t="0" r="r" b="b"/>
                    <a:pathLst>
                      <a:path w="259" h="870">
                        <a:moveTo>
                          <a:pt x="132" y="135"/>
                        </a:moveTo>
                        <a:lnTo>
                          <a:pt x="164" y="44"/>
                        </a:lnTo>
                        <a:lnTo>
                          <a:pt x="201" y="0"/>
                        </a:lnTo>
                        <a:lnTo>
                          <a:pt x="227" y="0"/>
                        </a:lnTo>
                        <a:lnTo>
                          <a:pt x="259" y="22"/>
                        </a:lnTo>
                        <a:lnTo>
                          <a:pt x="250" y="99"/>
                        </a:lnTo>
                        <a:lnTo>
                          <a:pt x="224" y="164"/>
                        </a:lnTo>
                        <a:lnTo>
                          <a:pt x="166" y="232"/>
                        </a:lnTo>
                        <a:lnTo>
                          <a:pt x="115" y="341"/>
                        </a:lnTo>
                        <a:lnTo>
                          <a:pt x="86" y="404"/>
                        </a:lnTo>
                        <a:lnTo>
                          <a:pt x="71" y="464"/>
                        </a:lnTo>
                        <a:lnTo>
                          <a:pt x="80" y="527"/>
                        </a:lnTo>
                        <a:lnTo>
                          <a:pt x="103" y="602"/>
                        </a:lnTo>
                        <a:lnTo>
                          <a:pt x="123" y="643"/>
                        </a:lnTo>
                        <a:lnTo>
                          <a:pt x="141" y="701"/>
                        </a:lnTo>
                        <a:lnTo>
                          <a:pt x="138" y="725"/>
                        </a:lnTo>
                        <a:lnTo>
                          <a:pt x="97" y="817"/>
                        </a:lnTo>
                        <a:lnTo>
                          <a:pt x="86" y="868"/>
                        </a:lnTo>
                        <a:lnTo>
                          <a:pt x="51" y="870"/>
                        </a:lnTo>
                        <a:lnTo>
                          <a:pt x="8" y="846"/>
                        </a:lnTo>
                        <a:lnTo>
                          <a:pt x="2" y="824"/>
                        </a:lnTo>
                        <a:lnTo>
                          <a:pt x="20" y="798"/>
                        </a:lnTo>
                        <a:lnTo>
                          <a:pt x="69" y="747"/>
                        </a:lnTo>
                        <a:lnTo>
                          <a:pt x="97" y="718"/>
                        </a:lnTo>
                        <a:lnTo>
                          <a:pt x="103" y="694"/>
                        </a:lnTo>
                        <a:lnTo>
                          <a:pt x="86" y="650"/>
                        </a:lnTo>
                        <a:lnTo>
                          <a:pt x="54" y="595"/>
                        </a:lnTo>
                        <a:lnTo>
                          <a:pt x="25" y="529"/>
                        </a:lnTo>
                        <a:lnTo>
                          <a:pt x="8" y="483"/>
                        </a:lnTo>
                        <a:lnTo>
                          <a:pt x="0" y="428"/>
                        </a:lnTo>
                        <a:lnTo>
                          <a:pt x="25" y="370"/>
                        </a:lnTo>
                        <a:lnTo>
                          <a:pt x="63" y="290"/>
                        </a:lnTo>
                        <a:lnTo>
                          <a:pt x="115" y="201"/>
                        </a:lnTo>
                        <a:lnTo>
                          <a:pt x="132" y="135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84394" name="Group 507"/>
          <p:cNvGrpSpPr>
            <a:grpSpLocks/>
          </p:cNvGrpSpPr>
          <p:nvPr/>
        </p:nvGrpSpPr>
        <p:grpSpPr bwMode="auto">
          <a:xfrm>
            <a:off x="7137400" y="1212850"/>
            <a:ext cx="1831975" cy="1262063"/>
            <a:chOff x="4496" y="764"/>
            <a:chExt cx="1154" cy="795"/>
          </a:xfrm>
        </p:grpSpPr>
        <p:sp>
          <p:nvSpPr>
            <p:cNvPr id="184828" name="Rectangle 508"/>
            <p:cNvSpPr>
              <a:spLocks noChangeArrowheads="1"/>
            </p:cNvSpPr>
            <p:nvPr/>
          </p:nvSpPr>
          <p:spPr bwMode="auto">
            <a:xfrm>
              <a:off x="4496" y="764"/>
              <a:ext cx="1154" cy="79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4402" name="Group 509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84830" name="Freeform 51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1" name="Freeform 51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2" name="Freeform 51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3" name="Freeform 51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4" name="Freeform 51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5" name="Freeform 51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4410" name="Group 516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84837" name="Freeform 517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8" name="Freeform 518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39" name="Freeform 519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40" name="Freeform 520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41" name="Freeform 521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4842" name="Freeform 522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4843" name="Text Box 523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84844" name="Text Box 524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</p:grpSp>
      <p:sp>
        <p:nvSpPr>
          <p:cNvPr id="184845" name="Text Box 525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84846" name="Text Box 526"/>
          <p:cNvSpPr txBox="1">
            <a:spLocks noChangeArrowheads="1"/>
          </p:cNvSpPr>
          <p:nvPr/>
        </p:nvSpPr>
        <p:spPr bwMode="auto">
          <a:xfrm>
            <a:off x="406400" y="4613275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Método de Bombeo: eléctrico, químico, óptico, ...</a:t>
            </a:r>
          </a:p>
        </p:txBody>
      </p:sp>
      <p:sp>
        <p:nvSpPr>
          <p:cNvPr id="184847" name="Line 527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84848" name="Text Box 528"/>
          <p:cNvSpPr txBox="1">
            <a:spLocks noChangeArrowheads="1"/>
          </p:cNvSpPr>
          <p:nvPr/>
        </p:nvSpPr>
        <p:spPr bwMode="auto">
          <a:xfrm>
            <a:off x="1763713" y="5289550"/>
            <a:ext cx="596265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800" i="1">
                <a:latin typeface="Times New Roman" pitchFamily="18" charset="0"/>
              </a:rPr>
              <a:t>Los electrónes ocupan estados excitados</a:t>
            </a:r>
          </a:p>
        </p:txBody>
      </p:sp>
      <p:sp>
        <p:nvSpPr>
          <p:cNvPr id="184849" name="Text Box 52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3450" y="301625"/>
            <a:ext cx="4808538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Metodo de Bombeo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4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4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4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4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4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846" grpId="0" autoUpdateAnimBg="0"/>
      <p:bldP spid="184848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5638" y="217488"/>
            <a:ext cx="4373562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3200" b="1">
                <a:latin typeface="Times New Roman" pitchFamily="18" charset="0"/>
              </a:rPr>
              <a:t>     </a:t>
            </a: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Fluorecencia</a:t>
            </a:r>
            <a:r>
              <a:rPr lang="es-MX" sz="3200" b="1">
                <a:latin typeface="Times New Roman" pitchFamily="18" charset="0"/>
              </a:rPr>
              <a:t>      </a:t>
            </a:r>
            <a:endParaRPr lang="es-MX" sz="3200" b="1" u="sng">
              <a:latin typeface="Times New Roman" pitchFamily="18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85348" name="Line 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49" name="Line 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0" name="Line 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1" name="Line 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2" name="Line 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3" name="Line 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4" name="Line 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85356" name="Line 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7" name="Line 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8" name="Line 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59" name="Line 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0" name="Line 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1" name="Line 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2" name="Line 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85364" name="Line 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5" name="Line 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6" name="Line 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7" name="Line 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8" name="Line 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69" name="Line 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0" name="Line 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85372" name="Line 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3" name="Line 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4" name="Line 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5" name="Line 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6" name="Line 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7" name="Line 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78" name="Line 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85380" name="Line 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1" name="Line 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2" name="Line 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3" name="Line 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4" name="Line 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5" name="Line 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6" name="Line 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3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85388" name="Line 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89" name="Line 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0" name="Line 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1" name="Line 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2" name="Line 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3" name="Line 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4" name="Line 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85396" name="Line 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7" name="Line 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8" name="Line 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399" name="Line 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0" name="Line 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1" name="Line 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2" name="Line 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85404" name="Line 6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5" name="Line 6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6" name="Line 6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7" name="Line 6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8" name="Line 6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09" name="Line 6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0" name="Line 6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7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85412" name="Line 6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3" name="Line 6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4" name="Line 7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5" name="Line 7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6" name="Line 7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7" name="Line 7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18" name="Line 7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5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85420" name="Line 7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1" name="Line 7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2" name="Line 7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3" name="Line 7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4" name="Line 8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5" name="Line 8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6" name="Line 8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3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85428" name="Line 8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29" name="Line 8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0" name="Line 8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1" name="Line 8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2" name="Line 8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3" name="Line 8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4" name="Line 9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1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85436" name="Line 9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7" name="Line 9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8" name="Line 9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39" name="Line 9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0" name="Line 9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1" name="Line 9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2" name="Line 9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9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85444" name="Line 10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5" name="Line 10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6" name="Line 10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7" name="Line 10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8" name="Line 10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49" name="Line 10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0" name="Line 10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7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85452" name="Line 10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3" name="Line 10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4" name="Line 11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5" name="Line 11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6" name="Line 11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7" name="Line 11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58" name="Line 11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5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85460" name="Line 11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1" name="Line 11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2" name="Line 11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3" name="Line 11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4" name="Line 12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5" name="Line 12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6" name="Line 12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3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85468" name="Line 12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69" name="Line 12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0" name="Line 12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1" name="Line 12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2" name="Line 12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3" name="Line 12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4" name="Line 13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1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85476" name="Line 13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7" name="Line 13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8" name="Line 13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79" name="Line 13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0" name="Line 13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1" name="Line 13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2" name="Line 13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9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85484" name="Line 14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5" name="Line 14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6" name="Line 14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7" name="Line 14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8" name="Line 14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89" name="Line 14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0" name="Line 14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7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85492" name="Line 14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3" name="Line 14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4" name="Line 15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5" name="Line 15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6" name="Line 15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7" name="Line 15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498" name="Line 15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5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85500" name="Line 15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1" name="Line 15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2" name="Line 15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3" name="Line 15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4" name="Line 16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5" name="Line 16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6" name="Line 16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3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85508" name="Line 16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09" name="Line 16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0" name="Line 16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1" name="Line 16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2" name="Line 16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3" name="Line 16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4" name="Line 17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1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85516" name="Line 17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7" name="Line 17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8" name="Line 17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19" name="Line 17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0" name="Line 17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1" name="Line 17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2" name="Line 17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9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85524" name="Line 18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5" name="Line 18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6" name="Line 18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7" name="Line 18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8" name="Line 18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29" name="Line 18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0" name="Line 18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7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85532" name="Line 18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3" name="Line 18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4" name="Line 19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5" name="Line 19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6" name="Line 19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7" name="Line 19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38" name="Line 19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5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85540" name="Line 19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1" name="Line 19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2" name="Line 19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3" name="Line 19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4" name="Line 20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5" name="Line 20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6" name="Line 20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3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85548" name="Line 20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49" name="Line 20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0" name="Line 20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1" name="Line 20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2" name="Line 20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3" name="Line 20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4" name="Line 2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1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85556" name="Line 2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7" name="Line 2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8" name="Line 2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59" name="Line 2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0" name="Line 2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1" name="Line 2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2" name="Line 2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9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85564" name="Line 2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5" name="Line 2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6" name="Line 2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7" name="Line 2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8" name="Line 2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69" name="Line 2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0" name="Line 2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7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85572" name="Line 2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3" name="Line 2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4" name="Line 2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5" name="Line 2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6" name="Line 2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7" name="Line 2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78" name="Line 2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5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85580" name="Line 2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1" name="Line 2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2" name="Line 2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3" name="Line 2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4" name="Line 2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5" name="Line 2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6" name="Line 2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5475" name="Group 243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85588" name="Line 2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89" name="Line 2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0" name="Line 2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1" name="Line 2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2" name="Line 2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3" name="Line 2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4" name="Line 2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5483" name="Group 251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85596" name="Line 2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7" name="Line 2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8" name="Line 2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599" name="Line 2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600" name="Line 2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601" name="Line 2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602" name="Line 2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5491" name="Group 259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85604" name="Freeform 260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05" name="Freeform 261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06" name="Freeform 262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07" name="Freeform 263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08" name="Freeform 264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09" name="Freeform 265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499" name="Group 266"/>
          <p:cNvGrpSpPr>
            <a:grpSpLocks/>
          </p:cNvGrpSpPr>
          <p:nvPr/>
        </p:nvGrpSpPr>
        <p:grpSpPr bwMode="auto">
          <a:xfrm>
            <a:off x="5075238" y="3517900"/>
            <a:ext cx="300037" cy="441325"/>
            <a:chOff x="4386" y="1370"/>
            <a:chExt cx="879" cy="2192"/>
          </a:xfrm>
        </p:grpSpPr>
        <p:sp>
          <p:nvSpPr>
            <p:cNvPr id="185611" name="Freeform 267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2" name="Freeform 268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3" name="Freeform 269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4" name="Freeform 270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5" name="Freeform 271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6" name="Freeform 272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07" name="Group 273"/>
          <p:cNvGrpSpPr>
            <a:grpSpLocks/>
          </p:cNvGrpSpPr>
          <p:nvPr/>
        </p:nvGrpSpPr>
        <p:grpSpPr bwMode="auto">
          <a:xfrm>
            <a:off x="5237163" y="3960813"/>
            <a:ext cx="423862" cy="498475"/>
            <a:chOff x="1697" y="1339"/>
            <a:chExt cx="589" cy="1729"/>
          </a:xfrm>
        </p:grpSpPr>
        <p:sp>
          <p:nvSpPr>
            <p:cNvPr id="185618" name="Freeform 27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19" name="Freeform 27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0" name="Freeform 27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1" name="Freeform 27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2" name="Freeform 27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3" name="Freeform 27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15" name="Group 280"/>
          <p:cNvGrpSpPr>
            <a:grpSpLocks/>
          </p:cNvGrpSpPr>
          <p:nvPr/>
        </p:nvGrpSpPr>
        <p:grpSpPr bwMode="auto">
          <a:xfrm flipH="1">
            <a:off x="5281613" y="2970213"/>
            <a:ext cx="423862" cy="496887"/>
            <a:chOff x="1697" y="1339"/>
            <a:chExt cx="589" cy="1729"/>
          </a:xfrm>
        </p:grpSpPr>
        <p:sp>
          <p:nvSpPr>
            <p:cNvPr id="185625" name="Freeform 281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6" name="Freeform 282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7" name="Freeform 283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8" name="Freeform 284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29" name="Freeform 285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0" name="Freeform 286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23" name="Group 287"/>
          <p:cNvGrpSpPr>
            <a:grpSpLocks/>
          </p:cNvGrpSpPr>
          <p:nvPr/>
        </p:nvGrpSpPr>
        <p:grpSpPr bwMode="auto">
          <a:xfrm flipH="1">
            <a:off x="7261225" y="3224213"/>
            <a:ext cx="423863" cy="498475"/>
            <a:chOff x="1697" y="1339"/>
            <a:chExt cx="589" cy="1729"/>
          </a:xfrm>
        </p:grpSpPr>
        <p:sp>
          <p:nvSpPr>
            <p:cNvPr id="185632" name="Freeform 28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3" name="Freeform 28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4" name="Freeform 29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5" name="Freeform 29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6" name="Freeform 29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37" name="Freeform 29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31" name="Group 294"/>
          <p:cNvGrpSpPr>
            <a:grpSpLocks/>
          </p:cNvGrpSpPr>
          <p:nvPr/>
        </p:nvGrpSpPr>
        <p:grpSpPr bwMode="auto">
          <a:xfrm flipH="1">
            <a:off x="6762750" y="3760788"/>
            <a:ext cx="423863" cy="498475"/>
            <a:chOff x="1697" y="1339"/>
            <a:chExt cx="589" cy="1729"/>
          </a:xfrm>
        </p:grpSpPr>
        <p:sp>
          <p:nvSpPr>
            <p:cNvPr id="185639" name="Freeform 29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0" name="Freeform 29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1" name="Freeform 29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2" name="Freeform 29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3" name="Freeform 29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4" name="Freeform 30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39" name="Group 301"/>
          <p:cNvGrpSpPr>
            <a:grpSpLocks/>
          </p:cNvGrpSpPr>
          <p:nvPr/>
        </p:nvGrpSpPr>
        <p:grpSpPr bwMode="auto">
          <a:xfrm flipH="1">
            <a:off x="6778625" y="3024188"/>
            <a:ext cx="300038" cy="441325"/>
            <a:chOff x="4386" y="1370"/>
            <a:chExt cx="879" cy="2192"/>
          </a:xfrm>
        </p:grpSpPr>
        <p:sp>
          <p:nvSpPr>
            <p:cNvPr id="185646" name="Freeform 30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7" name="Freeform 30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8" name="Freeform 30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49" name="Freeform 30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0" name="Freeform 30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1" name="Freeform 30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47" name="Group 308"/>
          <p:cNvGrpSpPr>
            <a:grpSpLocks/>
          </p:cNvGrpSpPr>
          <p:nvPr/>
        </p:nvGrpSpPr>
        <p:grpSpPr bwMode="auto">
          <a:xfrm flipH="1">
            <a:off x="5945188" y="2959100"/>
            <a:ext cx="300037" cy="441325"/>
            <a:chOff x="4386" y="1370"/>
            <a:chExt cx="879" cy="2192"/>
          </a:xfrm>
        </p:grpSpPr>
        <p:sp>
          <p:nvSpPr>
            <p:cNvPr id="185653" name="Freeform 30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4" name="Freeform 31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5" name="Freeform 31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6" name="Freeform 31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7" name="Freeform 31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58" name="Freeform 31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55" name="Group 315"/>
          <p:cNvGrpSpPr>
            <a:grpSpLocks/>
          </p:cNvGrpSpPr>
          <p:nvPr/>
        </p:nvGrpSpPr>
        <p:grpSpPr bwMode="auto">
          <a:xfrm flipH="1">
            <a:off x="7573963" y="2814638"/>
            <a:ext cx="301625" cy="439737"/>
            <a:chOff x="4386" y="1370"/>
            <a:chExt cx="879" cy="2192"/>
          </a:xfrm>
        </p:grpSpPr>
        <p:sp>
          <p:nvSpPr>
            <p:cNvPr id="185660" name="Freeform 31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1" name="Freeform 31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2" name="Freeform 31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3" name="Freeform 31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4" name="Freeform 32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5" name="Freeform 32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63" name="Group 322"/>
          <p:cNvGrpSpPr>
            <a:grpSpLocks/>
          </p:cNvGrpSpPr>
          <p:nvPr/>
        </p:nvGrpSpPr>
        <p:grpSpPr bwMode="auto">
          <a:xfrm flipH="1">
            <a:off x="6169025" y="3562350"/>
            <a:ext cx="300038" cy="441325"/>
            <a:chOff x="4386" y="1370"/>
            <a:chExt cx="879" cy="2192"/>
          </a:xfrm>
        </p:grpSpPr>
        <p:sp>
          <p:nvSpPr>
            <p:cNvPr id="185667" name="Freeform 32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8" name="Freeform 32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69" name="Freeform 32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0" name="Freeform 32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1" name="Freeform 32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2" name="Freeform 32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71" name="Group 329"/>
          <p:cNvGrpSpPr>
            <a:grpSpLocks/>
          </p:cNvGrpSpPr>
          <p:nvPr/>
        </p:nvGrpSpPr>
        <p:grpSpPr bwMode="auto">
          <a:xfrm flipH="1">
            <a:off x="7961313" y="3443288"/>
            <a:ext cx="300037" cy="441325"/>
            <a:chOff x="4386" y="1370"/>
            <a:chExt cx="879" cy="2192"/>
          </a:xfrm>
        </p:grpSpPr>
        <p:sp>
          <p:nvSpPr>
            <p:cNvPr id="185674" name="Freeform 33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5" name="Freeform 33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6" name="Freeform 33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7" name="Freeform 33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8" name="Freeform 33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79" name="Freeform 33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79" name="Group 336"/>
          <p:cNvGrpSpPr>
            <a:grpSpLocks/>
          </p:cNvGrpSpPr>
          <p:nvPr/>
        </p:nvGrpSpPr>
        <p:grpSpPr bwMode="auto">
          <a:xfrm flipH="1">
            <a:off x="4541838" y="3605213"/>
            <a:ext cx="300037" cy="439737"/>
            <a:chOff x="4386" y="1370"/>
            <a:chExt cx="879" cy="2192"/>
          </a:xfrm>
        </p:grpSpPr>
        <p:sp>
          <p:nvSpPr>
            <p:cNvPr id="185681" name="Freeform 337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2" name="Freeform 338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3" name="Freeform 339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4" name="Freeform 340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5" name="Freeform 341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6" name="Freeform 342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87" name="Group 343"/>
          <p:cNvGrpSpPr>
            <a:grpSpLocks/>
          </p:cNvGrpSpPr>
          <p:nvPr/>
        </p:nvGrpSpPr>
        <p:grpSpPr bwMode="auto">
          <a:xfrm flipH="1">
            <a:off x="7621588" y="3971925"/>
            <a:ext cx="423862" cy="498475"/>
            <a:chOff x="1697" y="1339"/>
            <a:chExt cx="589" cy="1729"/>
          </a:xfrm>
        </p:grpSpPr>
        <p:sp>
          <p:nvSpPr>
            <p:cNvPr id="185688" name="Freeform 34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89" name="Freeform 34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0" name="Freeform 34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1" name="Freeform 34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2" name="Freeform 34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3" name="Freeform 34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595" name="Group 350"/>
          <p:cNvGrpSpPr>
            <a:grpSpLocks/>
          </p:cNvGrpSpPr>
          <p:nvPr/>
        </p:nvGrpSpPr>
        <p:grpSpPr bwMode="auto">
          <a:xfrm>
            <a:off x="5410200" y="1476375"/>
            <a:ext cx="300038" cy="439738"/>
            <a:chOff x="4386" y="1370"/>
            <a:chExt cx="879" cy="2192"/>
          </a:xfrm>
        </p:grpSpPr>
        <p:sp>
          <p:nvSpPr>
            <p:cNvPr id="185695" name="Freeform 35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6" name="Freeform 35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7" name="Freeform 35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8" name="Freeform 35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699" name="Freeform 35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0" name="Freeform 35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03" name="Group 357"/>
          <p:cNvGrpSpPr>
            <a:grpSpLocks/>
          </p:cNvGrpSpPr>
          <p:nvPr/>
        </p:nvGrpSpPr>
        <p:grpSpPr bwMode="auto">
          <a:xfrm>
            <a:off x="5546725" y="1690688"/>
            <a:ext cx="423863" cy="498475"/>
            <a:chOff x="1697" y="1339"/>
            <a:chExt cx="589" cy="1729"/>
          </a:xfrm>
        </p:grpSpPr>
        <p:sp>
          <p:nvSpPr>
            <p:cNvPr id="185702" name="Freeform 35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3" name="Freeform 35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4" name="Freeform 36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5" name="Freeform 36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6" name="Freeform 36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07" name="Freeform 36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10" name="Group 364"/>
          <p:cNvGrpSpPr>
            <a:grpSpLocks/>
          </p:cNvGrpSpPr>
          <p:nvPr/>
        </p:nvGrpSpPr>
        <p:grpSpPr bwMode="auto">
          <a:xfrm>
            <a:off x="5006975" y="1682750"/>
            <a:ext cx="300038" cy="439738"/>
            <a:chOff x="4386" y="1370"/>
            <a:chExt cx="879" cy="2192"/>
          </a:xfrm>
        </p:grpSpPr>
        <p:sp>
          <p:nvSpPr>
            <p:cNvPr id="185709" name="Freeform 36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0" name="Freeform 36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1" name="Freeform 36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2" name="Freeform 36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3" name="Freeform 36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4" name="Freeform 37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17" name="Group 371"/>
          <p:cNvGrpSpPr>
            <a:grpSpLocks/>
          </p:cNvGrpSpPr>
          <p:nvPr/>
        </p:nvGrpSpPr>
        <p:grpSpPr bwMode="auto">
          <a:xfrm>
            <a:off x="4783138" y="2284413"/>
            <a:ext cx="300037" cy="441325"/>
            <a:chOff x="4386" y="1370"/>
            <a:chExt cx="879" cy="2192"/>
          </a:xfrm>
        </p:grpSpPr>
        <p:sp>
          <p:nvSpPr>
            <p:cNvPr id="185716" name="Freeform 37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7" name="Freeform 37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8" name="Freeform 37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19" name="Freeform 37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0" name="Freeform 37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1" name="Freeform 37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24" name="Group 378"/>
          <p:cNvGrpSpPr>
            <a:grpSpLocks/>
          </p:cNvGrpSpPr>
          <p:nvPr/>
        </p:nvGrpSpPr>
        <p:grpSpPr bwMode="auto">
          <a:xfrm>
            <a:off x="6410325" y="2327275"/>
            <a:ext cx="300038" cy="441325"/>
            <a:chOff x="4386" y="1370"/>
            <a:chExt cx="879" cy="2192"/>
          </a:xfrm>
        </p:grpSpPr>
        <p:sp>
          <p:nvSpPr>
            <p:cNvPr id="185723" name="Freeform 37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4" name="Freeform 38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5" name="Freeform 38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6" name="Freeform 38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7" name="Freeform 38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28" name="Freeform 38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31" name="Group 385"/>
          <p:cNvGrpSpPr>
            <a:grpSpLocks/>
          </p:cNvGrpSpPr>
          <p:nvPr/>
        </p:nvGrpSpPr>
        <p:grpSpPr bwMode="auto">
          <a:xfrm>
            <a:off x="6572250" y="2770188"/>
            <a:ext cx="423863" cy="498475"/>
            <a:chOff x="1697" y="1339"/>
            <a:chExt cx="589" cy="1729"/>
          </a:xfrm>
        </p:grpSpPr>
        <p:sp>
          <p:nvSpPr>
            <p:cNvPr id="185730" name="Freeform 38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1" name="Freeform 38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2" name="Freeform 38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3" name="Freeform 38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4" name="Freeform 39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5" name="Freeform 39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38" name="Group 392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85737" name="Freeform 39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8" name="Freeform 39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39" name="Freeform 39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0" name="Freeform 39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1" name="Freeform 39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2" name="Freeform 39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45" name="Group 399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85744" name="Freeform 40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5" name="Freeform 40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6" name="Freeform 40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7" name="Freeform 40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8" name="Freeform 40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49" name="Freeform 40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52" name="Group 406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85751" name="Freeform 40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2" name="Freeform 40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3" name="Freeform 40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4" name="Freeform 41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5" name="Freeform 41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6" name="Freeform 41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59" name="Group 413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85758" name="Freeform 41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59" name="Freeform 41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0" name="Freeform 41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1" name="Freeform 41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2" name="Freeform 41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3" name="Freeform 41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66" name="Group 420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85765" name="Freeform 42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6" name="Freeform 42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7" name="Freeform 42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8" name="Freeform 42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69" name="Freeform 42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0" name="Freeform 42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73" name="Group 427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85772" name="Freeform 42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3" name="Freeform 42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4" name="Freeform 43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5" name="Freeform 43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6" name="Freeform 43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77" name="Freeform 43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80" name="Group 434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85779" name="Freeform 43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0" name="Freeform 43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1" name="Freeform 43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2" name="Freeform 43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3" name="Freeform 43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4" name="Freeform 44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87" name="Group 441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85786" name="Freeform 44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7" name="Freeform 44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8" name="Freeform 44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89" name="Freeform 44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0" name="Freeform 44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1" name="Freeform 44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694" name="Group 448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85793" name="Freeform 44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4" name="Freeform 45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5" name="Freeform 45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6" name="Freeform 45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7" name="Freeform 45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798" name="Freeform 45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01" name="Group 455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85800" name="Freeform 45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1" name="Freeform 45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2" name="Freeform 45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3" name="Freeform 45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4" name="Freeform 46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5" name="Freeform 46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08" name="Group 462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85807" name="Freeform 46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8" name="Freeform 46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09" name="Freeform 46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0" name="Freeform 46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1" name="Freeform 46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2" name="Freeform 46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15" name="Group 469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85814" name="Freeform 47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5" name="Freeform 47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6" name="Freeform 47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7" name="Freeform 47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8" name="Freeform 47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19" name="Freeform 47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22" name="Group 476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85821" name="Freeform 47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2" name="Freeform 47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3" name="Freeform 47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4" name="Freeform 48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5" name="Freeform 48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6" name="Freeform 48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29" name="Group 483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85828" name="Freeform 48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29" name="Freeform 48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0" name="Freeform 48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1" name="Freeform 48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2" name="Freeform 48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3" name="Freeform 48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36" name="Group 490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85835" name="Freeform 49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6" name="Freeform 49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7" name="Freeform 49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8" name="Freeform 49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39" name="Freeform 49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0" name="Freeform 49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5743" name="Group 497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85842" name="Freeform 49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3" name="Freeform 49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4" name="Freeform 50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5" name="Freeform 50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6" name="Freeform 50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5847" name="Freeform 50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85848" name="Text Box 504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85849" name="Line 505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85750" name="Group 506"/>
          <p:cNvGrpSpPr>
            <a:grpSpLocks/>
          </p:cNvGrpSpPr>
          <p:nvPr/>
        </p:nvGrpSpPr>
        <p:grpSpPr bwMode="auto">
          <a:xfrm>
            <a:off x="7137400" y="1212850"/>
            <a:ext cx="1831975" cy="1262063"/>
            <a:chOff x="4496" y="764"/>
            <a:chExt cx="1154" cy="795"/>
          </a:xfrm>
        </p:grpSpPr>
        <p:sp>
          <p:nvSpPr>
            <p:cNvPr id="185851" name="Rectangle 507"/>
            <p:cNvSpPr>
              <a:spLocks noChangeArrowheads="1"/>
            </p:cNvSpPr>
            <p:nvPr/>
          </p:nvSpPr>
          <p:spPr bwMode="auto">
            <a:xfrm>
              <a:off x="4496" y="764"/>
              <a:ext cx="1154" cy="795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5757" name="Group 508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85853" name="Freeform 509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54" name="Freeform 510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55" name="Freeform 511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56" name="Freeform 512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57" name="Freeform 513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58" name="Freeform 514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764" name="Group 515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85860" name="Freeform 516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61" name="Freeform 517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62" name="Freeform 518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63" name="Freeform 519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64" name="Freeform 520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65" name="Freeform 521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5866" name="Text Box 522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85867" name="Text Box 523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</p:grpSp>
      <p:grpSp>
        <p:nvGrpSpPr>
          <p:cNvPr id="185771" name="Group 524"/>
          <p:cNvGrpSpPr>
            <a:grpSpLocks/>
          </p:cNvGrpSpPr>
          <p:nvPr/>
        </p:nvGrpSpPr>
        <p:grpSpPr bwMode="auto">
          <a:xfrm>
            <a:off x="966788" y="1554163"/>
            <a:ext cx="7685087" cy="2986087"/>
            <a:chOff x="609" y="979"/>
            <a:chExt cx="4841" cy="1881"/>
          </a:xfrm>
        </p:grpSpPr>
        <p:grpSp>
          <p:nvGrpSpPr>
            <p:cNvPr id="185778" name="Group 525"/>
            <p:cNvGrpSpPr>
              <a:grpSpLocks/>
            </p:cNvGrpSpPr>
            <p:nvPr/>
          </p:nvGrpSpPr>
          <p:grpSpPr bwMode="auto">
            <a:xfrm rot="-2124236">
              <a:off x="1701" y="2489"/>
              <a:ext cx="289" cy="316"/>
              <a:chOff x="1868" y="1276"/>
              <a:chExt cx="1755" cy="2122"/>
            </a:xfrm>
          </p:grpSpPr>
          <p:sp>
            <p:nvSpPr>
              <p:cNvPr id="185870" name="Freeform 52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1" name="Freeform 52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2" name="Freeform 52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3" name="Freeform 52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4" name="Freeform 53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5" name="Freeform 53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785" name="Group 532"/>
            <p:cNvGrpSpPr>
              <a:grpSpLocks/>
            </p:cNvGrpSpPr>
            <p:nvPr/>
          </p:nvGrpSpPr>
          <p:grpSpPr bwMode="auto">
            <a:xfrm>
              <a:off x="908" y="1742"/>
              <a:ext cx="297" cy="253"/>
              <a:chOff x="1868" y="1276"/>
              <a:chExt cx="1755" cy="2122"/>
            </a:xfrm>
          </p:grpSpPr>
          <p:sp>
            <p:nvSpPr>
              <p:cNvPr id="185877" name="Freeform 53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8" name="Freeform 53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79" name="Freeform 53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0" name="Freeform 53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1" name="Freeform 53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2" name="Freeform 53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792" name="Group 539"/>
            <p:cNvGrpSpPr>
              <a:grpSpLocks/>
            </p:cNvGrpSpPr>
            <p:nvPr/>
          </p:nvGrpSpPr>
          <p:grpSpPr bwMode="auto">
            <a:xfrm flipH="1">
              <a:off x="1370" y="2311"/>
              <a:ext cx="297" cy="253"/>
              <a:chOff x="1868" y="1276"/>
              <a:chExt cx="1755" cy="2122"/>
            </a:xfrm>
          </p:grpSpPr>
          <p:sp>
            <p:nvSpPr>
              <p:cNvPr id="185884" name="Freeform 54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5" name="Freeform 54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6" name="Freeform 54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7" name="Freeform 54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8" name="Freeform 54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89" name="Freeform 54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799" name="Group 546"/>
            <p:cNvGrpSpPr>
              <a:grpSpLocks/>
            </p:cNvGrpSpPr>
            <p:nvPr/>
          </p:nvGrpSpPr>
          <p:grpSpPr bwMode="auto">
            <a:xfrm flipH="1">
              <a:off x="2836" y="2254"/>
              <a:ext cx="297" cy="253"/>
              <a:chOff x="1868" y="1276"/>
              <a:chExt cx="1755" cy="2122"/>
            </a:xfrm>
          </p:grpSpPr>
          <p:sp>
            <p:nvSpPr>
              <p:cNvPr id="185891" name="Freeform 54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2" name="Freeform 54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3" name="Freeform 54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4" name="Freeform 55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5" name="Freeform 55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6" name="Freeform 55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06" name="Group 553"/>
            <p:cNvGrpSpPr>
              <a:grpSpLocks/>
            </p:cNvGrpSpPr>
            <p:nvPr/>
          </p:nvGrpSpPr>
          <p:grpSpPr bwMode="auto">
            <a:xfrm rot="-2124236">
              <a:off x="609" y="2050"/>
              <a:ext cx="289" cy="316"/>
              <a:chOff x="1868" y="1276"/>
              <a:chExt cx="1755" cy="2122"/>
            </a:xfrm>
          </p:grpSpPr>
          <p:sp>
            <p:nvSpPr>
              <p:cNvPr id="185898" name="Freeform 55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899" name="Freeform 55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0" name="Freeform 55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1" name="Freeform 55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2" name="Freeform 55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3" name="Freeform 55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13" name="Group 560"/>
            <p:cNvGrpSpPr>
              <a:grpSpLocks/>
            </p:cNvGrpSpPr>
            <p:nvPr/>
          </p:nvGrpSpPr>
          <p:grpSpPr bwMode="auto">
            <a:xfrm rot="2124236" flipH="1">
              <a:off x="797" y="2424"/>
              <a:ext cx="288" cy="316"/>
              <a:chOff x="1868" y="1276"/>
              <a:chExt cx="1755" cy="2122"/>
            </a:xfrm>
          </p:grpSpPr>
          <p:sp>
            <p:nvSpPr>
              <p:cNvPr id="185905" name="Freeform 56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6" name="Freeform 56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7" name="Freeform 56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8" name="Freeform 56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09" name="Freeform 56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0" name="Freeform 56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20" name="Group 567"/>
            <p:cNvGrpSpPr>
              <a:grpSpLocks/>
            </p:cNvGrpSpPr>
            <p:nvPr/>
          </p:nvGrpSpPr>
          <p:grpSpPr bwMode="auto">
            <a:xfrm rot="2124236" flipH="1">
              <a:off x="4257" y="2544"/>
              <a:ext cx="289" cy="316"/>
              <a:chOff x="1868" y="1276"/>
              <a:chExt cx="1755" cy="2122"/>
            </a:xfrm>
          </p:grpSpPr>
          <p:sp>
            <p:nvSpPr>
              <p:cNvPr id="185912" name="Freeform 56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3" name="Freeform 56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4" name="Freeform 57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5" name="Freeform 57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6" name="Freeform 57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17" name="Freeform 57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27" name="Group 574"/>
            <p:cNvGrpSpPr>
              <a:grpSpLocks/>
            </p:cNvGrpSpPr>
            <p:nvPr/>
          </p:nvGrpSpPr>
          <p:grpSpPr bwMode="auto">
            <a:xfrm flipH="1">
              <a:off x="3596" y="2581"/>
              <a:ext cx="297" cy="252"/>
              <a:chOff x="1868" y="1276"/>
              <a:chExt cx="1755" cy="2122"/>
            </a:xfrm>
          </p:grpSpPr>
          <p:sp>
            <p:nvSpPr>
              <p:cNvPr id="185919" name="Freeform 57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0" name="Freeform 57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1" name="Freeform 57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2" name="Freeform 57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3" name="Freeform 57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4" name="Freeform 58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34" name="Group 581"/>
            <p:cNvGrpSpPr>
              <a:grpSpLocks/>
            </p:cNvGrpSpPr>
            <p:nvPr/>
          </p:nvGrpSpPr>
          <p:grpSpPr bwMode="auto">
            <a:xfrm>
              <a:off x="4580" y="2366"/>
              <a:ext cx="297" cy="253"/>
              <a:chOff x="1868" y="1276"/>
              <a:chExt cx="1755" cy="2122"/>
            </a:xfrm>
          </p:grpSpPr>
          <p:sp>
            <p:nvSpPr>
              <p:cNvPr id="185926" name="Freeform 58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7" name="Freeform 58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8" name="Freeform 58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29" name="Freeform 58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0" name="Freeform 58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1" name="Freeform 58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41" name="Group 588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85933" name="Freeform 58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4" name="Freeform 59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5" name="Freeform 59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6" name="Freeform 59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7" name="Freeform 59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38" name="Freeform 59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50" name="Group 595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85940" name="Freeform 59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1" name="Freeform 59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2" name="Freeform 59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3" name="Freeform 59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4" name="Freeform 60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5" name="Freeform 60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52" name="Group 602"/>
            <p:cNvGrpSpPr>
              <a:grpSpLocks/>
            </p:cNvGrpSpPr>
            <p:nvPr/>
          </p:nvGrpSpPr>
          <p:grpSpPr bwMode="auto">
            <a:xfrm>
              <a:off x="3114" y="2308"/>
              <a:ext cx="297" cy="253"/>
              <a:chOff x="1868" y="1276"/>
              <a:chExt cx="1755" cy="2122"/>
            </a:xfrm>
          </p:grpSpPr>
          <p:sp>
            <p:nvSpPr>
              <p:cNvPr id="185947" name="Freeform 60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8" name="Freeform 60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49" name="Freeform 60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0" name="Freeform 60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1" name="Freeform 60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2" name="Freeform 60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59" name="Group 609"/>
            <p:cNvGrpSpPr>
              <a:grpSpLocks/>
            </p:cNvGrpSpPr>
            <p:nvPr/>
          </p:nvGrpSpPr>
          <p:grpSpPr bwMode="auto">
            <a:xfrm rot="-2124236">
              <a:off x="5162" y="2478"/>
              <a:ext cx="288" cy="317"/>
              <a:chOff x="1868" y="1276"/>
              <a:chExt cx="1755" cy="2122"/>
            </a:xfrm>
          </p:grpSpPr>
          <p:sp>
            <p:nvSpPr>
              <p:cNvPr id="185954" name="Freeform 61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5" name="Freeform 61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6" name="Freeform 61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7" name="Freeform 61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8" name="Freeform 61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59" name="Freeform 61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68" name="Group 616"/>
            <p:cNvGrpSpPr>
              <a:grpSpLocks/>
            </p:cNvGrpSpPr>
            <p:nvPr/>
          </p:nvGrpSpPr>
          <p:grpSpPr bwMode="auto">
            <a:xfrm rot="-2124236">
              <a:off x="2542" y="1739"/>
              <a:ext cx="289" cy="316"/>
              <a:chOff x="1868" y="1276"/>
              <a:chExt cx="1755" cy="2122"/>
            </a:xfrm>
          </p:grpSpPr>
          <p:sp>
            <p:nvSpPr>
              <p:cNvPr id="185961" name="Freeform 61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2" name="Freeform 61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3" name="Freeform 61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4" name="Freeform 62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5" name="Freeform 62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6" name="Freeform 62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69" name="Group 623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85968" name="Freeform 62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69" name="Freeform 62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0" name="Freeform 62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1" name="Freeform 62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2" name="Freeform 62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3" name="Freeform 62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76" name="Group 630"/>
            <p:cNvGrpSpPr>
              <a:grpSpLocks/>
            </p:cNvGrpSpPr>
            <p:nvPr/>
          </p:nvGrpSpPr>
          <p:grpSpPr bwMode="auto">
            <a:xfrm>
              <a:off x="1749" y="992"/>
              <a:ext cx="297" cy="253"/>
              <a:chOff x="1868" y="1276"/>
              <a:chExt cx="1755" cy="2122"/>
            </a:xfrm>
          </p:grpSpPr>
          <p:sp>
            <p:nvSpPr>
              <p:cNvPr id="185975" name="Freeform 63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6" name="Freeform 63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7" name="Freeform 63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8" name="Freeform 63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79" name="Freeform 63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0" name="Freeform 63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83" name="Group 637"/>
            <p:cNvGrpSpPr>
              <a:grpSpLocks/>
            </p:cNvGrpSpPr>
            <p:nvPr/>
          </p:nvGrpSpPr>
          <p:grpSpPr bwMode="auto">
            <a:xfrm flipH="1">
              <a:off x="2211" y="1561"/>
              <a:ext cx="297" cy="253"/>
              <a:chOff x="1868" y="1276"/>
              <a:chExt cx="1755" cy="2122"/>
            </a:xfrm>
          </p:grpSpPr>
          <p:sp>
            <p:nvSpPr>
              <p:cNvPr id="185982" name="Freeform 63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3" name="Freeform 63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4" name="Freeform 64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5" name="Freeform 64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6" name="Freeform 64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87" name="Freeform 64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90" name="Group 644"/>
            <p:cNvGrpSpPr>
              <a:grpSpLocks/>
            </p:cNvGrpSpPr>
            <p:nvPr/>
          </p:nvGrpSpPr>
          <p:grpSpPr bwMode="auto">
            <a:xfrm flipH="1">
              <a:off x="2890" y="1002"/>
              <a:ext cx="298" cy="252"/>
              <a:chOff x="1868" y="1276"/>
              <a:chExt cx="1755" cy="2122"/>
            </a:xfrm>
          </p:grpSpPr>
          <p:sp>
            <p:nvSpPr>
              <p:cNvPr id="185989" name="Freeform 64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0" name="Freeform 64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1" name="Freeform 64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2" name="Freeform 64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3" name="Freeform 64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4" name="Freeform 65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897" name="Group 651"/>
            <p:cNvGrpSpPr>
              <a:grpSpLocks/>
            </p:cNvGrpSpPr>
            <p:nvPr/>
          </p:nvGrpSpPr>
          <p:grpSpPr bwMode="auto">
            <a:xfrm flipH="1">
              <a:off x="3854" y="979"/>
              <a:ext cx="298" cy="253"/>
              <a:chOff x="1868" y="1276"/>
              <a:chExt cx="1755" cy="2122"/>
            </a:xfrm>
          </p:grpSpPr>
          <p:sp>
            <p:nvSpPr>
              <p:cNvPr id="185996" name="Freeform 65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7" name="Freeform 65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8" name="Freeform 65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5999" name="Freeform 65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0" name="Freeform 65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1" name="Freeform 65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904" name="Group 658"/>
            <p:cNvGrpSpPr>
              <a:grpSpLocks/>
            </p:cNvGrpSpPr>
            <p:nvPr/>
          </p:nvGrpSpPr>
          <p:grpSpPr bwMode="auto">
            <a:xfrm flipH="1">
              <a:off x="3677" y="1504"/>
              <a:ext cx="297" cy="253"/>
              <a:chOff x="1868" y="1276"/>
              <a:chExt cx="1755" cy="2122"/>
            </a:xfrm>
          </p:grpSpPr>
          <p:sp>
            <p:nvSpPr>
              <p:cNvPr id="186003" name="Freeform 65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4" name="Freeform 66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5" name="Freeform 66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6" name="Freeform 66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7" name="Freeform 66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08" name="Freeform 66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911" name="Group 665"/>
            <p:cNvGrpSpPr>
              <a:grpSpLocks/>
            </p:cNvGrpSpPr>
            <p:nvPr/>
          </p:nvGrpSpPr>
          <p:grpSpPr bwMode="auto">
            <a:xfrm rot="-2124236">
              <a:off x="1450" y="1300"/>
              <a:ext cx="289" cy="316"/>
              <a:chOff x="1868" y="1276"/>
              <a:chExt cx="1755" cy="2122"/>
            </a:xfrm>
          </p:grpSpPr>
          <p:sp>
            <p:nvSpPr>
              <p:cNvPr id="186010" name="Freeform 66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1" name="Freeform 66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2" name="Freeform 66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3" name="Freeform 66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4" name="Freeform 67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5" name="Freeform 67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918" name="Group 672"/>
            <p:cNvGrpSpPr>
              <a:grpSpLocks/>
            </p:cNvGrpSpPr>
            <p:nvPr/>
          </p:nvGrpSpPr>
          <p:grpSpPr bwMode="auto">
            <a:xfrm rot="2124236" flipH="1">
              <a:off x="1638" y="1674"/>
              <a:ext cx="288" cy="316"/>
              <a:chOff x="1868" y="1276"/>
              <a:chExt cx="1755" cy="2122"/>
            </a:xfrm>
          </p:grpSpPr>
          <p:sp>
            <p:nvSpPr>
              <p:cNvPr id="186017" name="Freeform 67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8" name="Freeform 67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19" name="Freeform 67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0" name="Freeform 67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1" name="Freeform 67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2" name="Freeform 67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925" name="Group 679"/>
            <p:cNvGrpSpPr>
              <a:grpSpLocks/>
            </p:cNvGrpSpPr>
            <p:nvPr/>
          </p:nvGrpSpPr>
          <p:grpSpPr bwMode="auto">
            <a:xfrm>
              <a:off x="2020" y="1697"/>
              <a:ext cx="267" cy="314"/>
              <a:chOff x="1697" y="1339"/>
              <a:chExt cx="589" cy="1729"/>
            </a:xfrm>
          </p:grpSpPr>
          <p:sp>
            <p:nvSpPr>
              <p:cNvPr id="186024" name="Freeform 680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5" name="Freeform 681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6" name="Freeform 682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7" name="Freeform 683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8" name="Freeform 684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29" name="Freeform 685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85932" name="Group 686"/>
          <p:cNvGrpSpPr>
            <a:grpSpLocks/>
          </p:cNvGrpSpPr>
          <p:nvPr/>
        </p:nvGrpSpPr>
        <p:grpSpPr bwMode="auto">
          <a:xfrm>
            <a:off x="7137400" y="1212850"/>
            <a:ext cx="1831975" cy="1757363"/>
            <a:chOff x="4496" y="764"/>
            <a:chExt cx="1154" cy="1107"/>
          </a:xfrm>
        </p:grpSpPr>
        <p:sp>
          <p:nvSpPr>
            <p:cNvPr id="186031" name="Rectangle 687"/>
            <p:cNvSpPr>
              <a:spLocks noChangeArrowheads="1"/>
            </p:cNvSpPr>
            <p:nvPr/>
          </p:nvSpPr>
          <p:spPr bwMode="auto">
            <a:xfrm>
              <a:off x="4496" y="764"/>
              <a:ext cx="1154" cy="1107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5939" name="Group 688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86033" name="Freeform 689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34" name="Freeform 690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35" name="Freeform 691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36" name="Freeform 692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37" name="Freeform 693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38" name="Freeform 694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5946" name="Group 695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86040" name="Freeform 696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41" name="Freeform 697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42" name="Freeform 698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43" name="Freeform 699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44" name="Freeform 700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45" name="Freeform 701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6046" name="Text Box 702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86047" name="Text Box 703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  <p:grpSp>
          <p:nvGrpSpPr>
            <p:cNvPr id="185953" name="Group 704"/>
            <p:cNvGrpSpPr>
              <a:grpSpLocks/>
            </p:cNvGrpSpPr>
            <p:nvPr/>
          </p:nvGrpSpPr>
          <p:grpSpPr bwMode="auto">
            <a:xfrm rot="-2124236">
              <a:off x="4576" y="1526"/>
              <a:ext cx="288" cy="317"/>
              <a:chOff x="1868" y="1276"/>
              <a:chExt cx="1755" cy="2122"/>
            </a:xfrm>
          </p:grpSpPr>
          <p:sp>
            <p:nvSpPr>
              <p:cNvPr id="186049" name="Freeform 70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50" name="Freeform 70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51" name="Freeform 70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52" name="Freeform 70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53" name="Freeform 70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6054" name="Freeform 71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6055" name="Text Box 711"/>
            <p:cNvSpPr txBox="1">
              <a:spLocks noChangeArrowheads="1"/>
            </p:cNvSpPr>
            <p:nvPr/>
          </p:nvSpPr>
          <p:spPr bwMode="auto">
            <a:xfrm>
              <a:off x="4935" y="1521"/>
              <a:ext cx="546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fotón</a:t>
              </a:r>
            </a:p>
          </p:txBody>
        </p:sp>
      </p:grpSp>
      <p:sp>
        <p:nvSpPr>
          <p:cNvPr id="186056" name="Text Box 712"/>
          <p:cNvSpPr txBox="1">
            <a:spLocks noChangeArrowheads="1"/>
          </p:cNvSpPr>
          <p:nvPr/>
        </p:nvSpPr>
        <p:spPr bwMode="auto">
          <a:xfrm>
            <a:off x="406400" y="4613275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La fluorescencia se da por decaimiento espontáneo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5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6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6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056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Oval 2"/>
          <p:cNvSpPr>
            <a:spLocks noChangeArrowheads="1"/>
          </p:cNvSpPr>
          <p:nvPr/>
        </p:nvSpPr>
        <p:spPr bwMode="auto">
          <a:xfrm flipH="1">
            <a:off x="3228975" y="2624138"/>
            <a:ext cx="606425" cy="681037"/>
          </a:xfrm>
          <a:prstGeom prst="ellipse">
            <a:avLst/>
          </a:prstGeom>
          <a:solidFill>
            <a:srgbClr val="FFFF66"/>
          </a:solid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87396" name="Line 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397" name="Line 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398" name="Line 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399" name="Line 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0" name="Line 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1" name="Line 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2" name="Line 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87404" name="Line 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5" name="Line 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6" name="Line 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7" name="Line 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8" name="Line 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09" name="Line 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0" name="Line 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87412" name="Line 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3" name="Line 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4" name="Line 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5" name="Line 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6" name="Line 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7" name="Line 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18" name="Line 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87420" name="Line 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1" name="Line 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2" name="Line 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3" name="Line 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4" name="Line 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5" name="Line 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6" name="Line 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87428" name="Line 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29" name="Line 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0" name="Line 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1" name="Line 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2" name="Line 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3" name="Line 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4" name="Line 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3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87436" name="Line 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7" name="Line 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8" name="Line 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39" name="Line 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0" name="Line 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1" name="Line 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2" name="Line 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87444" name="Line 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5" name="Line 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6" name="Line 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7" name="Line 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8" name="Line 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49" name="Line 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0" name="Line 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87452" name="Line 6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3" name="Line 6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4" name="Line 6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5" name="Line 6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6" name="Line 6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7" name="Line 6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58" name="Line 6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7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87460" name="Line 6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1" name="Line 6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2" name="Line 7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3" name="Line 7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4" name="Line 7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5" name="Line 7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6" name="Line 7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5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87468" name="Line 7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69" name="Line 7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0" name="Line 7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1" name="Line 7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2" name="Line 8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3" name="Line 8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4" name="Line 8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3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87476" name="Line 8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7" name="Line 8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8" name="Line 8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79" name="Line 8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0" name="Line 8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1" name="Line 8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2" name="Line 9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1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87484" name="Line 9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5" name="Line 9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6" name="Line 9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7" name="Line 9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8" name="Line 9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89" name="Line 9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0" name="Line 9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9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87492" name="Line 10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3" name="Line 10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4" name="Line 10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5" name="Line 10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6" name="Line 10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7" name="Line 10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498" name="Line 10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7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87500" name="Line 10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1" name="Line 10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2" name="Line 11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3" name="Line 11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4" name="Line 11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5" name="Line 11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6" name="Line 11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5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87508" name="Line 11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09" name="Line 11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0" name="Line 11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1" name="Line 11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2" name="Line 12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3" name="Line 12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4" name="Line 12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3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87516" name="Line 12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7" name="Line 12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8" name="Line 12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19" name="Line 12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0" name="Line 12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1" name="Line 12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2" name="Line 13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1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87524" name="Line 13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5" name="Line 13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6" name="Line 13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7" name="Line 13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8" name="Line 13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29" name="Line 13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0" name="Line 13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9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87532" name="Line 14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3" name="Line 14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4" name="Line 14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5" name="Line 14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6" name="Line 14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7" name="Line 14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38" name="Line 14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7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87540" name="Line 14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1" name="Line 14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2" name="Line 15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3" name="Line 15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4" name="Line 15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5" name="Line 15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6" name="Line 15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5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87548" name="Line 15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49" name="Line 15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0" name="Line 15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1" name="Line 15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2" name="Line 16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3" name="Line 16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4" name="Line 16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3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87556" name="Line 16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7" name="Line 16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8" name="Line 16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59" name="Line 16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0" name="Line 16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1" name="Line 16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2" name="Line 17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1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87564" name="Line 17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5" name="Line 17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6" name="Line 17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7" name="Line 17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8" name="Line 17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69" name="Line 17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0" name="Line 17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9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87572" name="Line 18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3" name="Line 18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4" name="Line 18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5" name="Line 18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6" name="Line 18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7" name="Line 18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78" name="Line 18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7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87580" name="Line 18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1" name="Line 18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2" name="Line 19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3" name="Line 19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4" name="Line 19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5" name="Line 19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6" name="Line 19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5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87588" name="Line 19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89" name="Line 19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0" name="Line 19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1" name="Line 19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2" name="Line 20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3" name="Line 20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4" name="Line 20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3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87596" name="Line 20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7" name="Line 20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8" name="Line 20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599" name="Line 20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0" name="Line 20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1" name="Line 20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2" name="Line 2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1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87604" name="Line 2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5" name="Line 2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6" name="Line 2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7" name="Line 2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8" name="Line 2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09" name="Line 2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0" name="Line 2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9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87612" name="Line 2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3" name="Line 2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4" name="Line 2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5" name="Line 2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6" name="Line 2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7" name="Line 2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18" name="Line 2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7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87620" name="Line 2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1" name="Line 2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2" name="Line 2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3" name="Line 2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4" name="Line 2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5" name="Line 2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6" name="Line 2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5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87628" name="Line 2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29" name="Line 2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0" name="Line 2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1" name="Line 2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2" name="Line 2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3" name="Line 2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4" name="Line 2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7680" name="Group 243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87636" name="Line 2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7" name="Line 2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8" name="Line 2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39" name="Line 2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0" name="Line 2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1" name="Line 2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2" name="Line 2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7687" name="Group 251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87644" name="Line 2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5" name="Line 2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6" name="Line 2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7" name="Line 2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8" name="Line 2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49" name="Line 2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650" name="Line 2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7694" name="Group 259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87652" name="Freeform 260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653" name="Freeform 261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654" name="Freeform 262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655" name="Freeform 263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656" name="Freeform 264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657" name="Freeform 265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701" name="Group 266"/>
          <p:cNvGrpSpPr>
            <a:grpSpLocks/>
          </p:cNvGrpSpPr>
          <p:nvPr/>
        </p:nvGrpSpPr>
        <p:grpSpPr bwMode="auto">
          <a:xfrm>
            <a:off x="4541838" y="1476375"/>
            <a:ext cx="3719512" cy="2994025"/>
            <a:chOff x="2861" y="930"/>
            <a:chExt cx="2343" cy="1886"/>
          </a:xfrm>
        </p:grpSpPr>
        <p:grpSp>
          <p:nvGrpSpPr>
            <p:cNvPr id="187708" name="Group 267"/>
            <p:cNvGrpSpPr>
              <a:grpSpLocks/>
            </p:cNvGrpSpPr>
            <p:nvPr/>
          </p:nvGrpSpPr>
          <p:grpSpPr bwMode="auto">
            <a:xfrm>
              <a:off x="3197" y="2216"/>
              <a:ext cx="189" cy="278"/>
              <a:chOff x="4386" y="1370"/>
              <a:chExt cx="879" cy="2192"/>
            </a:xfrm>
          </p:grpSpPr>
          <p:sp>
            <p:nvSpPr>
              <p:cNvPr id="187660" name="Freeform 268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1" name="Freeform 269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2" name="Freeform 270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3" name="Freeform 271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4" name="Freeform 272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5" name="Freeform 273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15" name="Group 274"/>
            <p:cNvGrpSpPr>
              <a:grpSpLocks/>
            </p:cNvGrpSpPr>
            <p:nvPr/>
          </p:nvGrpSpPr>
          <p:grpSpPr bwMode="auto">
            <a:xfrm>
              <a:off x="3299" y="2495"/>
              <a:ext cx="267" cy="314"/>
              <a:chOff x="1697" y="1339"/>
              <a:chExt cx="589" cy="1729"/>
            </a:xfrm>
          </p:grpSpPr>
          <p:sp>
            <p:nvSpPr>
              <p:cNvPr id="187667" name="Freeform 275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8" name="Freeform 276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69" name="Freeform 277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0" name="Freeform 278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1" name="Freeform 279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2" name="Freeform 280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22" name="Group 281"/>
            <p:cNvGrpSpPr>
              <a:grpSpLocks/>
            </p:cNvGrpSpPr>
            <p:nvPr/>
          </p:nvGrpSpPr>
          <p:grpSpPr bwMode="auto">
            <a:xfrm flipH="1">
              <a:off x="3327" y="1871"/>
              <a:ext cx="267" cy="313"/>
              <a:chOff x="1697" y="1339"/>
              <a:chExt cx="589" cy="1729"/>
            </a:xfrm>
          </p:grpSpPr>
          <p:sp>
            <p:nvSpPr>
              <p:cNvPr id="187674" name="Freeform 282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5" name="Freeform 283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6" name="Freeform 284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7" name="Freeform 285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8" name="Freeform 286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79" name="Freeform 287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29" name="Group 288"/>
            <p:cNvGrpSpPr>
              <a:grpSpLocks/>
            </p:cNvGrpSpPr>
            <p:nvPr/>
          </p:nvGrpSpPr>
          <p:grpSpPr bwMode="auto">
            <a:xfrm flipH="1">
              <a:off x="4574" y="2031"/>
              <a:ext cx="267" cy="314"/>
              <a:chOff x="1697" y="1339"/>
              <a:chExt cx="589" cy="1729"/>
            </a:xfrm>
          </p:grpSpPr>
          <p:sp>
            <p:nvSpPr>
              <p:cNvPr id="187681" name="Freeform 289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2" name="Freeform 290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3" name="Freeform 291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4" name="Freeform 292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5" name="Freeform 293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6" name="Freeform 294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36" name="Group 295"/>
            <p:cNvGrpSpPr>
              <a:grpSpLocks/>
            </p:cNvGrpSpPr>
            <p:nvPr/>
          </p:nvGrpSpPr>
          <p:grpSpPr bwMode="auto">
            <a:xfrm flipH="1">
              <a:off x="4260" y="2369"/>
              <a:ext cx="267" cy="314"/>
              <a:chOff x="1697" y="1339"/>
              <a:chExt cx="589" cy="1729"/>
            </a:xfrm>
          </p:grpSpPr>
          <p:sp>
            <p:nvSpPr>
              <p:cNvPr id="187688" name="Freeform 296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89" name="Freeform 297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0" name="Freeform 298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1" name="Freeform 299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2" name="Freeform 300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3" name="Freeform 301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43" name="Group 302"/>
            <p:cNvGrpSpPr>
              <a:grpSpLocks/>
            </p:cNvGrpSpPr>
            <p:nvPr/>
          </p:nvGrpSpPr>
          <p:grpSpPr bwMode="auto">
            <a:xfrm flipH="1">
              <a:off x="4270" y="1905"/>
              <a:ext cx="189" cy="278"/>
              <a:chOff x="4386" y="1370"/>
              <a:chExt cx="879" cy="2192"/>
            </a:xfrm>
          </p:grpSpPr>
          <p:sp>
            <p:nvSpPr>
              <p:cNvPr id="187695" name="Freeform 303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6" name="Freeform 304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7" name="Freeform 305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8" name="Freeform 306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699" name="Freeform 307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0" name="Freeform 308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50" name="Group 309"/>
            <p:cNvGrpSpPr>
              <a:grpSpLocks/>
            </p:cNvGrpSpPr>
            <p:nvPr/>
          </p:nvGrpSpPr>
          <p:grpSpPr bwMode="auto">
            <a:xfrm flipH="1">
              <a:off x="3745" y="1864"/>
              <a:ext cx="189" cy="278"/>
              <a:chOff x="4386" y="1370"/>
              <a:chExt cx="879" cy="2192"/>
            </a:xfrm>
          </p:grpSpPr>
          <p:sp>
            <p:nvSpPr>
              <p:cNvPr id="187702" name="Freeform 31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3" name="Freeform 31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4" name="Freeform 31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5" name="Freeform 31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6" name="Freeform 31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07" name="Freeform 31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57" name="Group 316"/>
            <p:cNvGrpSpPr>
              <a:grpSpLocks/>
            </p:cNvGrpSpPr>
            <p:nvPr/>
          </p:nvGrpSpPr>
          <p:grpSpPr bwMode="auto">
            <a:xfrm flipH="1">
              <a:off x="4771" y="1773"/>
              <a:ext cx="190" cy="277"/>
              <a:chOff x="4386" y="1370"/>
              <a:chExt cx="879" cy="2192"/>
            </a:xfrm>
          </p:grpSpPr>
          <p:sp>
            <p:nvSpPr>
              <p:cNvPr id="187709" name="Freeform 317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0" name="Freeform 318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1" name="Freeform 319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2" name="Freeform 320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3" name="Freeform 321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4" name="Freeform 322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64" name="Group 323"/>
            <p:cNvGrpSpPr>
              <a:grpSpLocks/>
            </p:cNvGrpSpPr>
            <p:nvPr/>
          </p:nvGrpSpPr>
          <p:grpSpPr bwMode="auto">
            <a:xfrm flipH="1">
              <a:off x="3886" y="2244"/>
              <a:ext cx="189" cy="278"/>
              <a:chOff x="4386" y="1370"/>
              <a:chExt cx="879" cy="2192"/>
            </a:xfrm>
          </p:grpSpPr>
          <p:sp>
            <p:nvSpPr>
              <p:cNvPr id="187716" name="Freeform 324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7" name="Freeform 325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8" name="Freeform 326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19" name="Freeform 327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0" name="Freeform 328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1" name="Freeform 329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71" name="Group 330"/>
            <p:cNvGrpSpPr>
              <a:grpSpLocks/>
            </p:cNvGrpSpPr>
            <p:nvPr/>
          </p:nvGrpSpPr>
          <p:grpSpPr bwMode="auto">
            <a:xfrm flipH="1">
              <a:off x="5015" y="2169"/>
              <a:ext cx="189" cy="278"/>
              <a:chOff x="4386" y="1370"/>
              <a:chExt cx="879" cy="2192"/>
            </a:xfrm>
          </p:grpSpPr>
          <p:sp>
            <p:nvSpPr>
              <p:cNvPr id="187723" name="Freeform 331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4" name="Freeform 332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5" name="Freeform 333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6" name="Freeform 334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7" name="Freeform 335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28" name="Freeform 336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78" name="Group 337"/>
            <p:cNvGrpSpPr>
              <a:grpSpLocks/>
            </p:cNvGrpSpPr>
            <p:nvPr/>
          </p:nvGrpSpPr>
          <p:grpSpPr bwMode="auto">
            <a:xfrm flipH="1">
              <a:off x="2861" y="2271"/>
              <a:ext cx="189" cy="277"/>
              <a:chOff x="4386" y="1370"/>
              <a:chExt cx="879" cy="2192"/>
            </a:xfrm>
          </p:grpSpPr>
          <p:sp>
            <p:nvSpPr>
              <p:cNvPr id="187730" name="Freeform 338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1" name="Freeform 339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2" name="Freeform 340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3" name="Freeform 341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4" name="Freeform 342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5" name="Freeform 343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85" name="Group 344"/>
            <p:cNvGrpSpPr>
              <a:grpSpLocks/>
            </p:cNvGrpSpPr>
            <p:nvPr/>
          </p:nvGrpSpPr>
          <p:grpSpPr bwMode="auto">
            <a:xfrm flipH="1">
              <a:off x="4801" y="2502"/>
              <a:ext cx="267" cy="314"/>
              <a:chOff x="1697" y="1339"/>
              <a:chExt cx="589" cy="1729"/>
            </a:xfrm>
          </p:grpSpPr>
          <p:sp>
            <p:nvSpPr>
              <p:cNvPr id="187737" name="Freeform 345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8" name="Freeform 346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39" name="Freeform 347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0" name="Freeform 348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1" name="Freeform 349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2" name="Freeform 350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92" name="Group 351"/>
            <p:cNvGrpSpPr>
              <a:grpSpLocks/>
            </p:cNvGrpSpPr>
            <p:nvPr/>
          </p:nvGrpSpPr>
          <p:grpSpPr bwMode="auto">
            <a:xfrm>
              <a:off x="3408" y="930"/>
              <a:ext cx="189" cy="277"/>
              <a:chOff x="4386" y="1370"/>
              <a:chExt cx="879" cy="2192"/>
            </a:xfrm>
          </p:grpSpPr>
          <p:sp>
            <p:nvSpPr>
              <p:cNvPr id="187744" name="Freeform 352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5" name="Freeform 353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6" name="Freeform 354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7" name="Freeform 355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8" name="Freeform 356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49" name="Freeform 357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799" name="Group 358"/>
            <p:cNvGrpSpPr>
              <a:grpSpLocks/>
            </p:cNvGrpSpPr>
            <p:nvPr/>
          </p:nvGrpSpPr>
          <p:grpSpPr bwMode="auto">
            <a:xfrm>
              <a:off x="3494" y="1065"/>
              <a:ext cx="267" cy="314"/>
              <a:chOff x="1697" y="1339"/>
              <a:chExt cx="589" cy="1729"/>
            </a:xfrm>
          </p:grpSpPr>
          <p:sp>
            <p:nvSpPr>
              <p:cNvPr id="187751" name="Freeform 359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2" name="Freeform 360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3" name="Freeform 361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4" name="Freeform 362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5" name="Freeform 363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6" name="Freeform 364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806" name="Group 365"/>
            <p:cNvGrpSpPr>
              <a:grpSpLocks/>
            </p:cNvGrpSpPr>
            <p:nvPr/>
          </p:nvGrpSpPr>
          <p:grpSpPr bwMode="auto">
            <a:xfrm>
              <a:off x="3154" y="1060"/>
              <a:ext cx="189" cy="277"/>
              <a:chOff x="4386" y="1370"/>
              <a:chExt cx="879" cy="2192"/>
            </a:xfrm>
          </p:grpSpPr>
          <p:sp>
            <p:nvSpPr>
              <p:cNvPr id="187758" name="Freeform 366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59" name="Freeform 367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0" name="Freeform 368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1" name="Freeform 369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2" name="Freeform 370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3" name="Freeform 371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813" name="Group 372"/>
            <p:cNvGrpSpPr>
              <a:grpSpLocks/>
            </p:cNvGrpSpPr>
            <p:nvPr/>
          </p:nvGrpSpPr>
          <p:grpSpPr bwMode="auto">
            <a:xfrm>
              <a:off x="3013" y="1439"/>
              <a:ext cx="189" cy="278"/>
              <a:chOff x="4386" y="1370"/>
              <a:chExt cx="879" cy="2192"/>
            </a:xfrm>
          </p:grpSpPr>
          <p:sp>
            <p:nvSpPr>
              <p:cNvPr id="187765" name="Freeform 373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6" name="Freeform 374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7" name="Freeform 375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8" name="Freeform 376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69" name="Freeform 377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0" name="Freeform 378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820" name="Group 379"/>
            <p:cNvGrpSpPr>
              <a:grpSpLocks/>
            </p:cNvGrpSpPr>
            <p:nvPr/>
          </p:nvGrpSpPr>
          <p:grpSpPr bwMode="auto">
            <a:xfrm>
              <a:off x="4038" y="1466"/>
              <a:ext cx="189" cy="278"/>
              <a:chOff x="4386" y="1370"/>
              <a:chExt cx="879" cy="2192"/>
            </a:xfrm>
          </p:grpSpPr>
          <p:sp>
            <p:nvSpPr>
              <p:cNvPr id="187772" name="Freeform 38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3" name="Freeform 38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4" name="Freeform 38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5" name="Freeform 38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6" name="Freeform 38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77" name="Freeform 38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827" name="Group 386"/>
            <p:cNvGrpSpPr>
              <a:grpSpLocks/>
            </p:cNvGrpSpPr>
            <p:nvPr/>
          </p:nvGrpSpPr>
          <p:grpSpPr bwMode="auto">
            <a:xfrm>
              <a:off x="4140" y="1745"/>
              <a:ext cx="267" cy="314"/>
              <a:chOff x="1697" y="1339"/>
              <a:chExt cx="589" cy="1729"/>
            </a:xfrm>
          </p:grpSpPr>
          <p:sp>
            <p:nvSpPr>
              <p:cNvPr id="187779" name="Freeform 387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80" name="Freeform 388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81" name="Freeform 389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82" name="Freeform 390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83" name="Freeform 391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784" name="Freeform 392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87834" name="Group 393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87786" name="Freeform 39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87" name="Freeform 39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88" name="Freeform 39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89" name="Freeform 39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0" name="Freeform 39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1" name="Freeform 39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41" name="Group 400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87793" name="Freeform 401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4" name="Freeform 402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5" name="Freeform 403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6" name="Freeform 404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7" name="Freeform 405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798" name="Freeform 406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48" name="Group 407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87800" name="Freeform 40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1" name="Freeform 40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2" name="Freeform 41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3" name="Freeform 41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4" name="Freeform 41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5" name="Freeform 41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55" name="Group 414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87807" name="Freeform 41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8" name="Freeform 41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09" name="Freeform 41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0" name="Freeform 41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1" name="Freeform 41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2" name="Freeform 42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62" name="Group 421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87814" name="Freeform 42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5" name="Freeform 42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6" name="Freeform 42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7" name="Freeform 42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8" name="Freeform 42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19" name="Freeform 42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69" name="Group 428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87821" name="Freeform 42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2" name="Freeform 43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3" name="Freeform 43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4" name="Freeform 43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5" name="Freeform 43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6" name="Freeform 43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76" name="Group 435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87828" name="Freeform 43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29" name="Freeform 43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0" name="Freeform 43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1" name="Freeform 43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2" name="Freeform 44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3" name="Freeform 44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83" name="Group 442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87835" name="Freeform 44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6" name="Freeform 44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7" name="Freeform 44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8" name="Freeform 44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39" name="Freeform 44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0" name="Freeform 44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90" name="Group 449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87842" name="Freeform 45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3" name="Freeform 45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4" name="Freeform 45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5" name="Freeform 45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6" name="Freeform 45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47" name="Freeform 45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899" name="Group 456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87849" name="Freeform 45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0" name="Freeform 45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1" name="Freeform 45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2" name="Freeform 46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3" name="Freeform 46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4" name="Freeform 46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00" name="Group 463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87856" name="Freeform 46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7" name="Freeform 46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8" name="Freeform 46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59" name="Freeform 46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0" name="Freeform 46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1" name="Freeform 46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07" name="Group 470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87863" name="Freeform 471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4" name="Freeform 472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5" name="Freeform 473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6" name="Freeform 474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7" name="Freeform 475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68" name="Freeform 476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14" name="Group 477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87870" name="Freeform 47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1" name="Freeform 47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2" name="Freeform 48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3" name="Freeform 48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4" name="Freeform 48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5" name="Freeform 48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21" name="Group 484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87877" name="Freeform 48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8" name="Freeform 48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79" name="Freeform 48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0" name="Freeform 48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1" name="Freeform 48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2" name="Freeform 49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28" name="Group 491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87884" name="Freeform 49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5" name="Freeform 49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6" name="Freeform 49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7" name="Freeform 49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8" name="Freeform 49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89" name="Freeform 49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7935" name="Group 498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87891" name="Freeform 49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92" name="Freeform 50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93" name="Freeform 50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94" name="Freeform 50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95" name="Freeform 50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7896" name="Freeform 50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87897" name="Text Box 505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87898" name="Line 506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87942" name="Group 507"/>
          <p:cNvGrpSpPr>
            <a:grpSpLocks/>
          </p:cNvGrpSpPr>
          <p:nvPr/>
        </p:nvGrpSpPr>
        <p:grpSpPr bwMode="auto">
          <a:xfrm>
            <a:off x="966788" y="1554163"/>
            <a:ext cx="7685087" cy="2986087"/>
            <a:chOff x="609" y="979"/>
            <a:chExt cx="4841" cy="1881"/>
          </a:xfrm>
        </p:grpSpPr>
        <p:grpSp>
          <p:nvGrpSpPr>
            <p:cNvPr id="187949" name="Group 508"/>
            <p:cNvGrpSpPr>
              <a:grpSpLocks/>
            </p:cNvGrpSpPr>
            <p:nvPr/>
          </p:nvGrpSpPr>
          <p:grpSpPr bwMode="auto">
            <a:xfrm rot="-2124236">
              <a:off x="1701" y="2489"/>
              <a:ext cx="289" cy="316"/>
              <a:chOff x="1868" y="1276"/>
              <a:chExt cx="1755" cy="2122"/>
            </a:xfrm>
          </p:grpSpPr>
          <p:sp>
            <p:nvSpPr>
              <p:cNvPr id="187901" name="Freeform 50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2" name="Freeform 51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3" name="Freeform 51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4" name="Freeform 51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5" name="Freeform 51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6" name="Freeform 51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56" name="Group 515"/>
            <p:cNvGrpSpPr>
              <a:grpSpLocks/>
            </p:cNvGrpSpPr>
            <p:nvPr/>
          </p:nvGrpSpPr>
          <p:grpSpPr bwMode="auto">
            <a:xfrm>
              <a:off x="908" y="1742"/>
              <a:ext cx="297" cy="253"/>
              <a:chOff x="1868" y="1276"/>
              <a:chExt cx="1755" cy="2122"/>
            </a:xfrm>
          </p:grpSpPr>
          <p:sp>
            <p:nvSpPr>
              <p:cNvPr id="187908" name="Freeform 51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09" name="Freeform 51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0" name="Freeform 51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1" name="Freeform 51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2" name="Freeform 52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3" name="Freeform 52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63" name="Group 522"/>
            <p:cNvGrpSpPr>
              <a:grpSpLocks/>
            </p:cNvGrpSpPr>
            <p:nvPr/>
          </p:nvGrpSpPr>
          <p:grpSpPr bwMode="auto">
            <a:xfrm flipH="1">
              <a:off x="1370" y="2311"/>
              <a:ext cx="297" cy="253"/>
              <a:chOff x="1868" y="1276"/>
              <a:chExt cx="1755" cy="2122"/>
            </a:xfrm>
          </p:grpSpPr>
          <p:sp>
            <p:nvSpPr>
              <p:cNvPr id="187915" name="Freeform 52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6" name="Freeform 52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7" name="Freeform 52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8" name="Freeform 52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19" name="Freeform 52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0" name="Freeform 52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70" name="Group 529"/>
            <p:cNvGrpSpPr>
              <a:grpSpLocks/>
            </p:cNvGrpSpPr>
            <p:nvPr/>
          </p:nvGrpSpPr>
          <p:grpSpPr bwMode="auto">
            <a:xfrm flipH="1">
              <a:off x="2836" y="2254"/>
              <a:ext cx="297" cy="253"/>
              <a:chOff x="1868" y="1276"/>
              <a:chExt cx="1755" cy="2122"/>
            </a:xfrm>
          </p:grpSpPr>
          <p:sp>
            <p:nvSpPr>
              <p:cNvPr id="187922" name="Freeform 53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3" name="Freeform 53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4" name="Freeform 53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5" name="Freeform 53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6" name="Freeform 53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27" name="Freeform 53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77" name="Group 536"/>
            <p:cNvGrpSpPr>
              <a:grpSpLocks/>
            </p:cNvGrpSpPr>
            <p:nvPr/>
          </p:nvGrpSpPr>
          <p:grpSpPr bwMode="auto">
            <a:xfrm rot="-2124236">
              <a:off x="609" y="2050"/>
              <a:ext cx="289" cy="316"/>
              <a:chOff x="1868" y="1276"/>
              <a:chExt cx="1755" cy="2122"/>
            </a:xfrm>
          </p:grpSpPr>
          <p:sp>
            <p:nvSpPr>
              <p:cNvPr id="187929" name="Freeform 53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0" name="Freeform 53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1" name="Freeform 53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2" name="Freeform 54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3" name="Freeform 54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4" name="Freeform 54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84" name="Group 543"/>
            <p:cNvGrpSpPr>
              <a:grpSpLocks/>
            </p:cNvGrpSpPr>
            <p:nvPr/>
          </p:nvGrpSpPr>
          <p:grpSpPr bwMode="auto">
            <a:xfrm rot="2124236" flipH="1">
              <a:off x="797" y="2424"/>
              <a:ext cx="288" cy="316"/>
              <a:chOff x="1868" y="1276"/>
              <a:chExt cx="1755" cy="2122"/>
            </a:xfrm>
          </p:grpSpPr>
          <p:sp>
            <p:nvSpPr>
              <p:cNvPr id="187936" name="Freeform 54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7" name="Freeform 54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8" name="Freeform 54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39" name="Freeform 54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0" name="Freeform 54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1" name="Freeform 54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91" name="Group 550"/>
            <p:cNvGrpSpPr>
              <a:grpSpLocks/>
            </p:cNvGrpSpPr>
            <p:nvPr/>
          </p:nvGrpSpPr>
          <p:grpSpPr bwMode="auto">
            <a:xfrm rot="2124236" flipH="1">
              <a:off x="4257" y="2544"/>
              <a:ext cx="289" cy="316"/>
              <a:chOff x="1868" y="1276"/>
              <a:chExt cx="1755" cy="2122"/>
            </a:xfrm>
          </p:grpSpPr>
          <p:sp>
            <p:nvSpPr>
              <p:cNvPr id="187943" name="Freeform 55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4" name="Freeform 55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5" name="Freeform 55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6" name="Freeform 55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7" name="Freeform 55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48" name="Freeform 55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7998" name="Group 557"/>
            <p:cNvGrpSpPr>
              <a:grpSpLocks/>
            </p:cNvGrpSpPr>
            <p:nvPr/>
          </p:nvGrpSpPr>
          <p:grpSpPr bwMode="auto">
            <a:xfrm flipH="1">
              <a:off x="3596" y="2581"/>
              <a:ext cx="297" cy="252"/>
              <a:chOff x="1868" y="1276"/>
              <a:chExt cx="1755" cy="2122"/>
            </a:xfrm>
          </p:grpSpPr>
          <p:sp>
            <p:nvSpPr>
              <p:cNvPr id="187950" name="Freeform 55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1" name="Freeform 55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2" name="Freeform 56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3" name="Freeform 56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4" name="Freeform 56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5" name="Freeform 56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05" name="Group 564"/>
            <p:cNvGrpSpPr>
              <a:grpSpLocks/>
            </p:cNvGrpSpPr>
            <p:nvPr/>
          </p:nvGrpSpPr>
          <p:grpSpPr bwMode="auto">
            <a:xfrm>
              <a:off x="4580" y="2366"/>
              <a:ext cx="297" cy="253"/>
              <a:chOff x="1868" y="1276"/>
              <a:chExt cx="1755" cy="2122"/>
            </a:xfrm>
          </p:grpSpPr>
          <p:sp>
            <p:nvSpPr>
              <p:cNvPr id="187957" name="Freeform 56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8" name="Freeform 56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59" name="Freeform 56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0" name="Freeform 56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1" name="Freeform 56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2" name="Freeform 57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12" name="Group 571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87964" name="Freeform 57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5" name="Freeform 57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6" name="Freeform 57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7" name="Freeform 57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8" name="Freeform 57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69" name="Freeform 57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19" name="Group 57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87971" name="Freeform 57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2" name="Freeform 58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3" name="Freeform 58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4" name="Freeform 58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5" name="Freeform 58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6" name="Freeform 58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26" name="Group 585"/>
            <p:cNvGrpSpPr>
              <a:grpSpLocks/>
            </p:cNvGrpSpPr>
            <p:nvPr/>
          </p:nvGrpSpPr>
          <p:grpSpPr bwMode="auto">
            <a:xfrm>
              <a:off x="3114" y="2308"/>
              <a:ext cx="297" cy="253"/>
              <a:chOff x="1868" y="1276"/>
              <a:chExt cx="1755" cy="2122"/>
            </a:xfrm>
          </p:grpSpPr>
          <p:sp>
            <p:nvSpPr>
              <p:cNvPr id="187978" name="Freeform 58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79" name="Freeform 58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0" name="Freeform 58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1" name="Freeform 58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2" name="Freeform 59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3" name="Freeform 59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33" name="Group 592"/>
            <p:cNvGrpSpPr>
              <a:grpSpLocks/>
            </p:cNvGrpSpPr>
            <p:nvPr/>
          </p:nvGrpSpPr>
          <p:grpSpPr bwMode="auto">
            <a:xfrm rot="-2124236">
              <a:off x="5162" y="2478"/>
              <a:ext cx="288" cy="317"/>
              <a:chOff x="1868" y="1276"/>
              <a:chExt cx="1755" cy="2122"/>
            </a:xfrm>
          </p:grpSpPr>
          <p:sp>
            <p:nvSpPr>
              <p:cNvPr id="187985" name="Freeform 59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6" name="Freeform 59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7" name="Freeform 59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8" name="Freeform 59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89" name="Freeform 59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0" name="Freeform 59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40" name="Group 599"/>
            <p:cNvGrpSpPr>
              <a:grpSpLocks/>
            </p:cNvGrpSpPr>
            <p:nvPr/>
          </p:nvGrpSpPr>
          <p:grpSpPr bwMode="auto">
            <a:xfrm rot="-2124236">
              <a:off x="2542" y="1739"/>
              <a:ext cx="289" cy="316"/>
              <a:chOff x="1868" y="1276"/>
              <a:chExt cx="1755" cy="2122"/>
            </a:xfrm>
          </p:grpSpPr>
          <p:sp>
            <p:nvSpPr>
              <p:cNvPr id="187992" name="Freeform 60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3" name="Freeform 60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4" name="Freeform 60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5" name="Freeform 60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6" name="Freeform 60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7997" name="Freeform 60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47" name="Group 606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87999" name="Freeform 60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0" name="Freeform 60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1" name="Freeform 60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2" name="Freeform 61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3" name="Freeform 61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4" name="Freeform 61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54" name="Group 613"/>
            <p:cNvGrpSpPr>
              <a:grpSpLocks/>
            </p:cNvGrpSpPr>
            <p:nvPr/>
          </p:nvGrpSpPr>
          <p:grpSpPr bwMode="auto">
            <a:xfrm>
              <a:off x="1749" y="992"/>
              <a:ext cx="297" cy="253"/>
              <a:chOff x="1868" y="1276"/>
              <a:chExt cx="1755" cy="2122"/>
            </a:xfrm>
          </p:grpSpPr>
          <p:sp>
            <p:nvSpPr>
              <p:cNvPr id="188006" name="Freeform 61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7" name="Freeform 61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8" name="Freeform 61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09" name="Freeform 61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0" name="Freeform 61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1" name="Freeform 61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63" name="Group 620"/>
            <p:cNvGrpSpPr>
              <a:grpSpLocks/>
            </p:cNvGrpSpPr>
            <p:nvPr/>
          </p:nvGrpSpPr>
          <p:grpSpPr bwMode="auto">
            <a:xfrm flipH="1">
              <a:off x="2211" y="1561"/>
              <a:ext cx="297" cy="253"/>
              <a:chOff x="1868" y="1276"/>
              <a:chExt cx="1755" cy="2122"/>
            </a:xfrm>
          </p:grpSpPr>
          <p:sp>
            <p:nvSpPr>
              <p:cNvPr id="188013" name="Freeform 62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4" name="Freeform 62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5" name="Freeform 62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6" name="Freeform 62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7" name="Freeform 62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18" name="Freeform 62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67" name="Group 627"/>
            <p:cNvGrpSpPr>
              <a:grpSpLocks/>
            </p:cNvGrpSpPr>
            <p:nvPr/>
          </p:nvGrpSpPr>
          <p:grpSpPr bwMode="auto">
            <a:xfrm flipH="1">
              <a:off x="2890" y="1002"/>
              <a:ext cx="298" cy="252"/>
              <a:chOff x="1868" y="1276"/>
              <a:chExt cx="1755" cy="2122"/>
            </a:xfrm>
          </p:grpSpPr>
          <p:sp>
            <p:nvSpPr>
              <p:cNvPr id="188020" name="Freeform 62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1" name="Freeform 62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2" name="Freeform 63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3" name="Freeform 63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4" name="Freeform 63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5" name="Freeform 63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68" name="Group 634"/>
            <p:cNvGrpSpPr>
              <a:grpSpLocks/>
            </p:cNvGrpSpPr>
            <p:nvPr/>
          </p:nvGrpSpPr>
          <p:grpSpPr bwMode="auto">
            <a:xfrm flipH="1">
              <a:off x="3854" y="979"/>
              <a:ext cx="298" cy="253"/>
              <a:chOff x="1868" y="1276"/>
              <a:chExt cx="1755" cy="2122"/>
            </a:xfrm>
          </p:grpSpPr>
          <p:sp>
            <p:nvSpPr>
              <p:cNvPr id="188027" name="Freeform 63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8" name="Freeform 63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29" name="Freeform 63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0" name="Freeform 63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1" name="Freeform 63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2" name="Freeform 64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76" name="Group 641"/>
            <p:cNvGrpSpPr>
              <a:grpSpLocks/>
            </p:cNvGrpSpPr>
            <p:nvPr/>
          </p:nvGrpSpPr>
          <p:grpSpPr bwMode="auto">
            <a:xfrm flipH="1">
              <a:off x="3677" y="1504"/>
              <a:ext cx="297" cy="253"/>
              <a:chOff x="1868" y="1276"/>
              <a:chExt cx="1755" cy="2122"/>
            </a:xfrm>
          </p:grpSpPr>
          <p:sp>
            <p:nvSpPr>
              <p:cNvPr id="188034" name="Freeform 64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5" name="Freeform 64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6" name="Freeform 64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7" name="Freeform 64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8" name="Freeform 64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39" name="Freeform 64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83" name="Group 648"/>
            <p:cNvGrpSpPr>
              <a:grpSpLocks/>
            </p:cNvGrpSpPr>
            <p:nvPr/>
          </p:nvGrpSpPr>
          <p:grpSpPr bwMode="auto">
            <a:xfrm rot="-2124236">
              <a:off x="1450" y="1300"/>
              <a:ext cx="289" cy="316"/>
              <a:chOff x="1868" y="1276"/>
              <a:chExt cx="1755" cy="2122"/>
            </a:xfrm>
          </p:grpSpPr>
          <p:sp>
            <p:nvSpPr>
              <p:cNvPr id="188041" name="Freeform 64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2" name="Freeform 65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3" name="Freeform 65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4" name="Freeform 65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5" name="Freeform 65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6" name="Freeform 65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90" name="Group 655"/>
            <p:cNvGrpSpPr>
              <a:grpSpLocks/>
            </p:cNvGrpSpPr>
            <p:nvPr/>
          </p:nvGrpSpPr>
          <p:grpSpPr bwMode="auto">
            <a:xfrm rot="2124236" flipH="1">
              <a:off x="1638" y="1674"/>
              <a:ext cx="288" cy="316"/>
              <a:chOff x="1868" y="1276"/>
              <a:chExt cx="1755" cy="2122"/>
            </a:xfrm>
          </p:grpSpPr>
          <p:sp>
            <p:nvSpPr>
              <p:cNvPr id="188048" name="Freeform 65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49" name="Freeform 65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0" name="Freeform 65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1" name="Freeform 65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2" name="Freeform 66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3" name="Freeform 66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092" name="Group 662"/>
            <p:cNvGrpSpPr>
              <a:grpSpLocks/>
            </p:cNvGrpSpPr>
            <p:nvPr/>
          </p:nvGrpSpPr>
          <p:grpSpPr bwMode="auto">
            <a:xfrm>
              <a:off x="2020" y="1697"/>
              <a:ext cx="267" cy="314"/>
              <a:chOff x="1697" y="1339"/>
              <a:chExt cx="589" cy="1729"/>
            </a:xfrm>
          </p:grpSpPr>
          <p:sp>
            <p:nvSpPr>
              <p:cNvPr id="188055" name="Freeform 663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6" name="Freeform 664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7" name="Freeform 665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8" name="Freeform 666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59" name="Freeform 667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60" name="Freeform 668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88061" name="Text Box 669"/>
          <p:cNvSpPr txBox="1">
            <a:spLocks noChangeArrowheads="1"/>
          </p:cNvSpPr>
          <p:nvPr/>
        </p:nvSpPr>
        <p:spPr bwMode="auto">
          <a:xfrm>
            <a:off x="406400" y="4613275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La fluorescencia se da por decaimiento espontáneo</a:t>
            </a:r>
          </a:p>
        </p:txBody>
      </p:sp>
      <p:sp>
        <p:nvSpPr>
          <p:cNvPr id="188062" name="Oval 670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88099" name="Group 671"/>
          <p:cNvGrpSpPr>
            <a:grpSpLocks/>
          </p:cNvGrpSpPr>
          <p:nvPr/>
        </p:nvGrpSpPr>
        <p:grpSpPr bwMode="auto">
          <a:xfrm>
            <a:off x="1065213" y="693738"/>
            <a:ext cx="2659062" cy="2562225"/>
            <a:chOff x="671" y="437"/>
            <a:chExt cx="1675" cy="1614"/>
          </a:xfrm>
        </p:grpSpPr>
        <p:sp>
          <p:nvSpPr>
            <p:cNvPr id="188064" name="Line 672"/>
            <p:cNvSpPr>
              <a:spLocks noChangeShapeType="1"/>
            </p:cNvSpPr>
            <p:nvPr/>
          </p:nvSpPr>
          <p:spPr bwMode="auto">
            <a:xfrm flipH="1" flipV="1">
              <a:off x="1724" y="686"/>
              <a:ext cx="622" cy="1022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8065" name="Line 673"/>
            <p:cNvSpPr>
              <a:spLocks noChangeShapeType="1"/>
            </p:cNvSpPr>
            <p:nvPr/>
          </p:nvSpPr>
          <p:spPr bwMode="auto">
            <a:xfrm flipH="1" flipV="1">
              <a:off x="1115" y="1716"/>
              <a:ext cx="1005" cy="335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8066" name="Oval 674"/>
            <p:cNvSpPr>
              <a:spLocks noChangeArrowheads="1"/>
            </p:cNvSpPr>
            <p:nvPr/>
          </p:nvSpPr>
          <p:spPr bwMode="auto">
            <a:xfrm flipH="1">
              <a:off x="671" y="437"/>
              <a:ext cx="1176" cy="1294"/>
            </a:xfrm>
            <a:prstGeom prst="ellipse">
              <a:avLst/>
            </a:prstGeom>
            <a:solidFill>
              <a:srgbClr val="FFFF66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8108" name="Group 675"/>
            <p:cNvGrpSpPr>
              <a:grpSpLocks/>
            </p:cNvGrpSpPr>
            <p:nvPr/>
          </p:nvGrpSpPr>
          <p:grpSpPr bwMode="auto">
            <a:xfrm flipH="1">
              <a:off x="1057" y="587"/>
              <a:ext cx="365" cy="703"/>
              <a:chOff x="4790" y="710"/>
              <a:chExt cx="241" cy="555"/>
            </a:xfrm>
          </p:grpSpPr>
          <p:grpSp>
            <p:nvGrpSpPr>
              <p:cNvPr id="188117" name="Group 676"/>
              <p:cNvGrpSpPr>
                <a:grpSpLocks/>
              </p:cNvGrpSpPr>
              <p:nvPr/>
            </p:nvGrpSpPr>
            <p:grpSpPr bwMode="auto">
              <a:xfrm flipH="1">
                <a:off x="4790" y="710"/>
                <a:ext cx="241" cy="555"/>
                <a:chOff x="1322" y="1500"/>
                <a:chExt cx="696" cy="1562"/>
              </a:xfrm>
            </p:grpSpPr>
            <p:sp>
              <p:nvSpPr>
                <p:cNvPr id="188069" name="Line 677"/>
                <p:cNvSpPr>
                  <a:spLocks noChangeShapeType="1"/>
                </p:cNvSpPr>
                <p:nvPr/>
              </p:nvSpPr>
              <p:spPr bwMode="auto">
                <a:xfrm>
                  <a:off x="1322" y="1500"/>
                  <a:ext cx="367" cy="1555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0" name="Line 678"/>
                <p:cNvSpPr>
                  <a:spLocks noChangeShapeType="1"/>
                </p:cNvSpPr>
                <p:nvPr/>
              </p:nvSpPr>
              <p:spPr bwMode="auto">
                <a:xfrm>
                  <a:off x="1651" y="1507"/>
                  <a:ext cx="367" cy="1555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1" name="Line 679"/>
                <p:cNvSpPr>
                  <a:spLocks noChangeShapeType="1"/>
                </p:cNvSpPr>
                <p:nvPr/>
              </p:nvSpPr>
              <p:spPr bwMode="auto">
                <a:xfrm>
                  <a:off x="1645" y="2833"/>
                  <a:ext cx="311" cy="0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2" name="Line 680"/>
                <p:cNvSpPr>
                  <a:spLocks noChangeShapeType="1"/>
                </p:cNvSpPr>
                <p:nvPr/>
              </p:nvSpPr>
              <p:spPr bwMode="auto">
                <a:xfrm>
                  <a:off x="1575" y="2563"/>
                  <a:ext cx="311" cy="0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3" name="Line 681"/>
                <p:cNvSpPr>
                  <a:spLocks noChangeShapeType="1"/>
                </p:cNvSpPr>
                <p:nvPr/>
              </p:nvSpPr>
              <p:spPr bwMode="auto">
                <a:xfrm>
                  <a:off x="1508" y="2285"/>
                  <a:ext cx="311" cy="0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4" name="Line 682"/>
                <p:cNvSpPr>
                  <a:spLocks noChangeShapeType="1"/>
                </p:cNvSpPr>
                <p:nvPr/>
              </p:nvSpPr>
              <p:spPr bwMode="auto">
                <a:xfrm>
                  <a:off x="1463" y="2029"/>
                  <a:ext cx="311" cy="0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  <p:sp>
              <p:nvSpPr>
                <p:cNvPr id="188075" name="Line 683"/>
                <p:cNvSpPr>
                  <a:spLocks noChangeShapeType="1"/>
                </p:cNvSpPr>
                <p:nvPr/>
              </p:nvSpPr>
              <p:spPr bwMode="auto">
                <a:xfrm>
                  <a:off x="1393" y="1759"/>
                  <a:ext cx="311" cy="0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88118" name="Group 684"/>
              <p:cNvGrpSpPr>
                <a:grpSpLocks/>
              </p:cNvGrpSpPr>
              <p:nvPr/>
            </p:nvGrpSpPr>
            <p:grpSpPr bwMode="auto">
              <a:xfrm flipH="1">
                <a:off x="4790" y="810"/>
                <a:ext cx="189" cy="278"/>
                <a:chOff x="4386" y="1370"/>
                <a:chExt cx="879" cy="2192"/>
              </a:xfrm>
            </p:grpSpPr>
            <p:sp>
              <p:nvSpPr>
                <p:cNvPr id="188077" name="Freeform 685"/>
                <p:cNvSpPr>
                  <a:spLocks/>
                </p:cNvSpPr>
                <p:nvPr/>
              </p:nvSpPr>
              <p:spPr bwMode="auto">
                <a:xfrm>
                  <a:off x="4470" y="1370"/>
                  <a:ext cx="457" cy="507"/>
                </a:xfrm>
                <a:custGeom>
                  <a:avLst/>
                  <a:gdLst/>
                  <a:ahLst/>
                  <a:cxnLst>
                    <a:cxn ang="0">
                      <a:pos x="238" y="117"/>
                    </a:cxn>
                    <a:cxn ang="0">
                      <a:pos x="198" y="65"/>
                    </a:cxn>
                    <a:cxn ang="0">
                      <a:pos x="142" y="26"/>
                    </a:cxn>
                    <a:cxn ang="0">
                      <a:pos x="92" y="0"/>
                    </a:cxn>
                    <a:cxn ang="0">
                      <a:pos x="52" y="7"/>
                    </a:cxn>
                    <a:cxn ang="0">
                      <a:pos x="23" y="36"/>
                    </a:cxn>
                    <a:cxn ang="0">
                      <a:pos x="0" y="124"/>
                    </a:cxn>
                    <a:cxn ang="0">
                      <a:pos x="9" y="225"/>
                    </a:cxn>
                    <a:cxn ang="0">
                      <a:pos x="33" y="322"/>
                    </a:cxn>
                    <a:cxn ang="0">
                      <a:pos x="59" y="397"/>
                    </a:cxn>
                    <a:cxn ang="0">
                      <a:pos x="109" y="475"/>
                    </a:cxn>
                    <a:cxn ang="0">
                      <a:pos x="152" y="507"/>
                    </a:cxn>
                    <a:cxn ang="0">
                      <a:pos x="211" y="507"/>
                    </a:cxn>
                    <a:cxn ang="0">
                      <a:pos x="271" y="485"/>
                    </a:cxn>
                    <a:cxn ang="0">
                      <a:pos x="301" y="429"/>
                    </a:cxn>
                    <a:cxn ang="0">
                      <a:pos x="317" y="358"/>
                    </a:cxn>
                    <a:cxn ang="0">
                      <a:pos x="311" y="270"/>
                    </a:cxn>
                    <a:cxn ang="0">
                      <a:pos x="450" y="280"/>
                    </a:cxn>
                    <a:cxn ang="0">
                      <a:pos x="457" y="241"/>
                    </a:cxn>
                    <a:cxn ang="0">
                      <a:pos x="298" y="225"/>
                    </a:cxn>
                    <a:cxn ang="0">
                      <a:pos x="258" y="134"/>
                    </a:cxn>
                    <a:cxn ang="0">
                      <a:pos x="238" y="117"/>
                    </a:cxn>
                  </a:cxnLst>
                  <a:rect l="0" t="0" r="r" b="b"/>
                  <a:pathLst>
                    <a:path w="457" h="507">
                      <a:moveTo>
                        <a:pt x="238" y="117"/>
                      </a:moveTo>
                      <a:lnTo>
                        <a:pt x="198" y="65"/>
                      </a:lnTo>
                      <a:lnTo>
                        <a:pt x="142" y="26"/>
                      </a:lnTo>
                      <a:lnTo>
                        <a:pt x="92" y="0"/>
                      </a:lnTo>
                      <a:lnTo>
                        <a:pt x="52" y="7"/>
                      </a:lnTo>
                      <a:lnTo>
                        <a:pt x="23" y="36"/>
                      </a:lnTo>
                      <a:lnTo>
                        <a:pt x="0" y="124"/>
                      </a:lnTo>
                      <a:lnTo>
                        <a:pt x="9" y="225"/>
                      </a:lnTo>
                      <a:lnTo>
                        <a:pt x="33" y="322"/>
                      </a:lnTo>
                      <a:lnTo>
                        <a:pt x="59" y="397"/>
                      </a:lnTo>
                      <a:lnTo>
                        <a:pt x="109" y="475"/>
                      </a:lnTo>
                      <a:lnTo>
                        <a:pt x="152" y="507"/>
                      </a:lnTo>
                      <a:lnTo>
                        <a:pt x="211" y="507"/>
                      </a:lnTo>
                      <a:lnTo>
                        <a:pt x="271" y="485"/>
                      </a:lnTo>
                      <a:lnTo>
                        <a:pt x="301" y="429"/>
                      </a:lnTo>
                      <a:lnTo>
                        <a:pt x="317" y="358"/>
                      </a:lnTo>
                      <a:lnTo>
                        <a:pt x="311" y="270"/>
                      </a:lnTo>
                      <a:lnTo>
                        <a:pt x="450" y="280"/>
                      </a:lnTo>
                      <a:lnTo>
                        <a:pt x="457" y="241"/>
                      </a:lnTo>
                      <a:lnTo>
                        <a:pt x="298" y="225"/>
                      </a:lnTo>
                      <a:lnTo>
                        <a:pt x="258" y="134"/>
                      </a:lnTo>
                      <a:lnTo>
                        <a:pt x="238" y="11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88078" name="Freeform 686"/>
                <p:cNvSpPr>
                  <a:spLocks/>
                </p:cNvSpPr>
                <p:nvPr/>
              </p:nvSpPr>
              <p:spPr bwMode="auto">
                <a:xfrm flipV="1">
                  <a:off x="4386" y="1940"/>
                  <a:ext cx="271" cy="769"/>
                </a:xfrm>
                <a:custGeom>
                  <a:avLst/>
                  <a:gdLst/>
                  <a:ahLst/>
                  <a:cxnLst>
                    <a:cxn ang="0">
                      <a:pos x="307" y="19"/>
                    </a:cxn>
                    <a:cxn ang="0">
                      <a:pos x="373" y="0"/>
                    </a:cxn>
                    <a:cxn ang="0">
                      <a:pos x="426" y="3"/>
                    </a:cxn>
                    <a:cxn ang="0">
                      <a:pos x="466" y="32"/>
                    </a:cxn>
                    <a:cxn ang="0">
                      <a:pos x="493" y="78"/>
                    </a:cxn>
                    <a:cxn ang="0">
                      <a:pos x="483" y="126"/>
                    </a:cxn>
                    <a:cxn ang="0">
                      <a:pos x="446" y="126"/>
                    </a:cxn>
                    <a:cxn ang="0">
                      <a:pos x="456" y="87"/>
                    </a:cxn>
                    <a:cxn ang="0">
                      <a:pos x="426" y="52"/>
                    </a:cxn>
                    <a:cxn ang="0">
                      <a:pos x="397" y="39"/>
                    </a:cxn>
                    <a:cxn ang="0">
                      <a:pos x="347" y="52"/>
                    </a:cxn>
                    <a:cxn ang="0">
                      <a:pos x="367" y="91"/>
                    </a:cxn>
                    <a:cxn ang="0">
                      <a:pos x="373" y="126"/>
                    </a:cxn>
                    <a:cxn ang="0">
                      <a:pos x="367" y="156"/>
                    </a:cxn>
                    <a:cxn ang="0">
                      <a:pos x="317" y="169"/>
                    </a:cxn>
                    <a:cxn ang="0">
                      <a:pos x="264" y="159"/>
                    </a:cxn>
                    <a:cxn ang="0">
                      <a:pos x="254" y="136"/>
                    </a:cxn>
                    <a:cxn ang="0">
                      <a:pos x="198" y="198"/>
                    </a:cxn>
                    <a:cxn ang="0">
                      <a:pos x="165" y="266"/>
                    </a:cxn>
                    <a:cxn ang="0">
                      <a:pos x="119" y="354"/>
                    </a:cxn>
                    <a:cxn ang="0">
                      <a:pos x="89" y="432"/>
                    </a:cxn>
                    <a:cxn ang="0">
                      <a:pos x="76" y="507"/>
                    </a:cxn>
                    <a:cxn ang="0">
                      <a:pos x="86" y="546"/>
                    </a:cxn>
                    <a:cxn ang="0">
                      <a:pos x="139" y="595"/>
                    </a:cxn>
                    <a:cxn ang="0">
                      <a:pos x="248" y="637"/>
                    </a:cxn>
                    <a:cxn ang="0">
                      <a:pos x="307" y="656"/>
                    </a:cxn>
                    <a:cxn ang="0">
                      <a:pos x="367" y="666"/>
                    </a:cxn>
                    <a:cxn ang="0">
                      <a:pos x="456" y="702"/>
                    </a:cxn>
                    <a:cxn ang="0">
                      <a:pos x="522" y="725"/>
                    </a:cxn>
                    <a:cxn ang="0">
                      <a:pos x="526" y="770"/>
                    </a:cxn>
                    <a:cxn ang="0">
                      <a:pos x="493" y="803"/>
                    </a:cxn>
                    <a:cxn ang="0">
                      <a:pos x="453" y="813"/>
                    </a:cxn>
                    <a:cxn ang="0">
                      <a:pos x="393" y="783"/>
                    </a:cxn>
                    <a:cxn ang="0">
                      <a:pos x="254" y="712"/>
                    </a:cxn>
                    <a:cxn ang="0">
                      <a:pos x="139" y="663"/>
                    </a:cxn>
                    <a:cxn ang="0">
                      <a:pos x="59" y="608"/>
                    </a:cxn>
                    <a:cxn ang="0">
                      <a:pos x="6" y="559"/>
                    </a:cxn>
                    <a:cxn ang="0">
                      <a:pos x="0" y="500"/>
                    </a:cxn>
                    <a:cxn ang="0">
                      <a:pos x="29" y="422"/>
                    </a:cxn>
                    <a:cxn ang="0">
                      <a:pos x="89" y="305"/>
                    </a:cxn>
                    <a:cxn ang="0">
                      <a:pos x="145" y="208"/>
                    </a:cxn>
                    <a:cxn ang="0">
                      <a:pos x="215" y="107"/>
                    </a:cxn>
                    <a:cxn ang="0">
                      <a:pos x="268" y="48"/>
                    </a:cxn>
                    <a:cxn ang="0">
                      <a:pos x="334" y="19"/>
                    </a:cxn>
                    <a:cxn ang="0">
                      <a:pos x="307" y="19"/>
                    </a:cxn>
                  </a:cxnLst>
                  <a:rect l="0" t="0" r="r" b="b"/>
                  <a:pathLst>
                    <a:path w="526" h="813">
                      <a:moveTo>
                        <a:pt x="307" y="19"/>
                      </a:moveTo>
                      <a:lnTo>
                        <a:pt x="373" y="0"/>
                      </a:lnTo>
                      <a:lnTo>
                        <a:pt x="426" y="3"/>
                      </a:lnTo>
                      <a:lnTo>
                        <a:pt x="466" y="32"/>
                      </a:lnTo>
                      <a:lnTo>
                        <a:pt x="493" y="78"/>
                      </a:lnTo>
                      <a:lnTo>
                        <a:pt x="483" y="126"/>
                      </a:lnTo>
                      <a:lnTo>
                        <a:pt x="446" y="126"/>
                      </a:lnTo>
                      <a:lnTo>
                        <a:pt x="456" y="87"/>
                      </a:lnTo>
                      <a:lnTo>
                        <a:pt x="426" y="52"/>
                      </a:lnTo>
                      <a:lnTo>
                        <a:pt x="397" y="39"/>
                      </a:lnTo>
                      <a:lnTo>
                        <a:pt x="347" y="52"/>
                      </a:lnTo>
                      <a:lnTo>
                        <a:pt x="367" y="91"/>
                      </a:lnTo>
                      <a:lnTo>
                        <a:pt x="373" y="126"/>
                      </a:lnTo>
                      <a:lnTo>
                        <a:pt x="367" y="156"/>
                      </a:lnTo>
                      <a:lnTo>
                        <a:pt x="317" y="169"/>
                      </a:lnTo>
                      <a:lnTo>
                        <a:pt x="264" y="159"/>
                      </a:lnTo>
                      <a:lnTo>
                        <a:pt x="254" y="136"/>
                      </a:lnTo>
                      <a:lnTo>
                        <a:pt x="198" y="198"/>
                      </a:lnTo>
                      <a:lnTo>
                        <a:pt x="165" y="266"/>
                      </a:lnTo>
                      <a:lnTo>
                        <a:pt x="119" y="354"/>
                      </a:lnTo>
                      <a:lnTo>
                        <a:pt x="89" y="432"/>
                      </a:lnTo>
                      <a:lnTo>
                        <a:pt x="76" y="507"/>
                      </a:lnTo>
                      <a:lnTo>
                        <a:pt x="86" y="546"/>
                      </a:lnTo>
                      <a:lnTo>
                        <a:pt x="139" y="595"/>
                      </a:lnTo>
                      <a:lnTo>
                        <a:pt x="248" y="637"/>
                      </a:lnTo>
                      <a:lnTo>
                        <a:pt x="307" y="656"/>
                      </a:lnTo>
                      <a:lnTo>
                        <a:pt x="367" y="666"/>
                      </a:lnTo>
                      <a:lnTo>
                        <a:pt x="456" y="702"/>
                      </a:lnTo>
                      <a:lnTo>
                        <a:pt x="522" y="725"/>
                      </a:lnTo>
                      <a:lnTo>
                        <a:pt x="526" y="770"/>
                      </a:lnTo>
                      <a:lnTo>
                        <a:pt x="493" y="803"/>
                      </a:lnTo>
                      <a:lnTo>
                        <a:pt x="453" y="813"/>
                      </a:lnTo>
                      <a:lnTo>
                        <a:pt x="393" y="783"/>
                      </a:lnTo>
                      <a:lnTo>
                        <a:pt x="254" y="712"/>
                      </a:lnTo>
                      <a:lnTo>
                        <a:pt x="139" y="663"/>
                      </a:lnTo>
                      <a:lnTo>
                        <a:pt x="59" y="608"/>
                      </a:lnTo>
                      <a:lnTo>
                        <a:pt x="6" y="559"/>
                      </a:lnTo>
                      <a:lnTo>
                        <a:pt x="0" y="500"/>
                      </a:lnTo>
                      <a:lnTo>
                        <a:pt x="29" y="422"/>
                      </a:lnTo>
                      <a:lnTo>
                        <a:pt x="89" y="305"/>
                      </a:lnTo>
                      <a:lnTo>
                        <a:pt x="145" y="208"/>
                      </a:lnTo>
                      <a:lnTo>
                        <a:pt x="215" y="107"/>
                      </a:lnTo>
                      <a:lnTo>
                        <a:pt x="268" y="48"/>
                      </a:lnTo>
                      <a:lnTo>
                        <a:pt x="334" y="19"/>
                      </a:lnTo>
                      <a:lnTo>
                        <a:pt x="307" y="1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88079" name="Freeform 687"/>
                <p:cNvSpPr>
                  <a:spLocks/>
                </p:cNvSpPr>
                <p:nvPr/>
              </p:nvSpPr>
              <p:spPr bwMode="auto">
                <a:xfrm>
                  <a:off x="4594" y="1914"/>
                  <a:ext cx="275" cy="763"/>
                </a:xfrm>
                <a:custGeom>
                  <a:avLst/>
                  <a:gdLst/>
                  <a:ahLst/>
                  <a:cxnLst>
                    <a:cxn ang="0">
                      <a:pos x="17" y="59"/>
                    </a:cxn>
                    <a:cxn ang="0">
                      <a:pos x="27" y="20"/>
                    </a:cxn>
                    <a:cxn ang="0">
                      <a:pos x="70" y="0"/>
                    </a:cxn>
                    <a:cxn ang="0">
                      <a:pos x="109" y="0"/>
                    </a:cxn>
                    <a:cxn ang="0">
                      <a:pos x="159" y="29"/>
                    </a:cxn>
                    <a:cxn ang="0">
                      <a:pos x="206" y="98"/>
                    </a:cxn>
                    <a:cxn ang="0">
                      <a:pos x="239" y="169"/>
                    </a:cxn>
                    <a:cxn ang="0">
                      <a:pos x="255" y="266"/>
                    </a:cxn>
                    <a:cxn ang="0">
                      <a:pos x="269" y="380"/>
                    </a:cxn>
                    <a:cxn ang="0">
                      <a:pos x="275" y="490"/>
                    </a:cxn>
                    <a:cxn ang="0">
                      <a:pos x="275" y="633"/>
                    </a:cxn>
                    <a:cxn ang="0">
                      <a:pos x="255" y="721"/>
                    </a:cxn>
                    <a:cxn ang="0">
                      <a:pos x="219" y="753"/>
                    </a:cxn>
                    <a:cxn ang="0">
                      <a:pos x="156" y="763"/>
                    </a:cxn>
                    <a:cxn ang="0">
                      <a:pos x="90" y="760"/>
                    </a:cxn>
                    <a:cxn ang="0">
                      <a:pos x="56" y="721"/>
                    </a:cxn>
                    <a:cxn ang="0">
                      <a:pos x="37" y="653"/>
                    </a:cxn>
                    <a:cxn ang="0">
                      <a:pos x="20" y="585"/>
                    </a:cxn>
                    <a:cxn ang="0">
                      <a:pos x="7" y="461"/>
                    </a:cxn>
                    <a:cxn ang="0">
                      <a:pos x="0" y="322"/>
                    </a:cxn>
                    <a:cxn ang="0">
                      <a:pos x="0" y="159"/>
                    </a:cxn>
                    <a:cxn ang="0">
                      <a:pos x="17" y="88"/>
                    </a:cxn>
                    <a:cxn ang="0">
                      <a:pos x="17" y="59"/>
                    </a:cxn>
                  </a:cxnLst>
                  <a:rect l="0" t="0" r="r" b="b"/>
                  <a:pathLst>
                    <a:path w="275" h="763">
                      <a:moveTo>
                        <a:pt x="17" y="59"/>
                      </a:moveTo>
                      <a:lnTo>
                        <a:pt x="27" y="20"/>
                      </a:lnTo>
                      <a:lnTo>
                        <a:pt x="70" y="0"/>
                      </a:lnTo>
                      <a:lnTo>
                        <a:pt x="109" y="0"/>
                      </a:lnTo>
                      <a:lnTo>
                        <a:pt x="159" y="29"/>
                      </a:lnTo>
                      <a:lnTo>
                        <a:pt x="206" y="98"/>
                      </a:lnTo>
                      <a:lnTo>
                        <a:pt x="239" y="169"/>
                      </a:lnTo>
                      <a:lnTo>
                        <a:pt x="255" y="266"/>
                      </a:lnTo>
                      <a:lnTo>
                        <a:pt x="269" y="380"/>
                      </a:lnTo>
                      <a:lnTo>
                        <a:pt x="275" y="490"/>
                      </a:lnTo>
                      <a:lnTo>
                        <a:pt x="275" y="633"/>
                      </a:lnTo>
                      <a:lnTo>
                        <a:pt x="255" y="721"/>
                      </a:lnTo>
                      <a:lnTo>
                        <a:pt x="219" y="753"/>
                      </a:lnTo>
                      <a:lnTo>
                        <a:pt x="156" y="763"/>
                      </a:lnTo>
                      <a:lnTo>
                        <a:pt x="90" y="760"/>
                      </a:lnTo>
                      <a:lnTo>
                        <a:pt x="56" y="721"/>
                      </a:lnTo>
                      <a:lnTo>
                        <a:pt x="37" y="653"/>
                      </a:lnTo>
                      <a:lnTo>
                        <a:pt x="20" y="585"/>
                      </a:lnTo>
                      <a:lnTo>
                        <a:pt x="7" y="461"/>
                      </a:lnTo>
                      <a:lnTo>
                        <a:pt x="0" y="322"/>
                      </a:lnTo>
                      <a:lnTo>
                        <a:pt x="0" y="159"/>
                      </a:lnTo>
                      <a:lnTo>
                        <a:pt x="17" y="88"/>
                      </a:lnTo>
                      <a:lnTo>
                        <a:pt x="17" y="5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88080" name="Freeform 688"/>
                <p:cNvSpPr>
                  <a:spLocks/>
                </p:cNvSpPr>
                <p:nvPr/>
              </p:nvSpPr>
              <p:spPr bwMode="auto">
                <a:xfrm>
                  <a:off x="4721" y="1935"/>
                  <a:ext cx="420" cy="586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109" y="10"/>
                    </a:cxn>
                    <a:cxn ang="0">
                      <a:pos x="198" y="26"/>
                    </a:cxn>
                    <a:cxn ang="0">
                      <a:pos x="291" y="78"/>
                    </a:cxn>
                    <a:cxn ang="0">
                      <a:pos x="357" y="117"/>
                    </a:cxn>
                    <a:cxn ang="0">
                      <a:pos x="400" y="173"/>
                    </a:cxn>
                    <a:cxn ang="0">
                      <a:pos x="420" y="205"/>
                    </a:cxn>
                    <a:cxn ang="0">
                      <a:pos x="380" y="300"/>
                    </a:cxn>
                    <a:cxn ang="0">
                      <a:pos x="317" y="358"/>
                    </a:cxn>
                    <a:cxn ang="0">
                      <a:pos x="241" y="400"/>
                    </a:cxn>
                    <a:cxn ang="0">
                      <a:pos x="201" y="426"/>
                    </a:cxn>
                    <a:cxn ang="0">
                      <a:pos x="132" y="439"/>
                    </a:cxn>
                    <a:cxn ang="0">
                      <a:pos x="129" y="465"/>
                    </a:cxn>
                    <a:cxn ang="0">
                      <a:pos x="182" y="488"/>
                    </a:cxn>
                    <a:cxn ang="0">
                      <a:pos x="258" y="508"/>
                    </a:cxn>
                    <a:cxn ang="0">
                      <a:pos x="330" y="547"/>
                    </a:cxn>
                    <a:cxn ang="0">
                      <a:pos x="301" y="576"/>
                    </a:cxn>
                    <a:cxn ang="0">
                      <a:pos x="271" y="586"/>
                    </a:cxn>
                    <a:cxn ang="0">
                      <a:pos x="228" y="543"/>
                    </a:cxn>
                    <a:cxn ang="0">
                      <a:pos x="162" y="517"/>
                    </a:cxn>
                    <a:cxn ang="0">
                      <a:pos x="109" y="498"/>
                    </a:cxn>
                    <a:cxn ang="0">
                      <a:pos x="109" y="459"/>
                    </a:cxn>
                    <a:cxn ang="0">
                      <a:pos x="119" y="417"/>
                    </a:cxn>
                    <a:cxn ang="0">
                      <a:pos x="152" y="400"/>
                    </a:cxn>
                    <a:cxn ang="0">
                      <a:pos x="258" y="358"/>
                    </a:cxn>
                    <a:cxn ang="0">
                      <a:pos x="317" y="293"/>
                    </a:cxn>
                    <a:cxn ang="0">
                      <a:pos x="360" y="225"/>
                    </a:cxn>
                    <a:cxn ang="0">
                      <a:pos x="350" y="192"/>
                    </a:cxn>
                    <a:cxn ang="0">
                      <a:pos x="317" y="153"/>
                    </a:cxn>
                    <a:cxn ang="0">
                      <a:pos x="238" y="98"/>
                    </a:cxn>
                    <a:cxn ang="0">
                      <a:pos x="142" y="78"/>
                    </a:cxn>
                    <a:cxn ang="0">
                      <a:pos x="79" y="75"/>
                    </a:cxn>
                    <a:cxn ang="0">
                      <a:pos x="23" y="75"/>
                    </a:cxn>
                    <a:cxn ang="0">
                      <a:pos x="0" y="39"/>
                    </a:cxn>
                    <a:cxn ang="0">
                      <a:pos x="23" y="0"/>
                    </a:cxn>
                  </a:cxnLst>
                  <a:rect l="0" t="0" r="r" b="b"/>
                  <a:pathLst>
                    <a:path w="420" h="586">
                      <a:moveTo>
                        <a:pt x="23" y="0"/>
                      </a:moveTo>
                      <a:lnTo>
                        <a:pt x="109" y="10"/>
                      </a:lnTo>
                      <a:lnTo>
                        <a:pt x="198" y="26"/>
                      </a:lnTo>
                      <a:lnTo>
                        <a:pt x="291" y="78"/>
                      </a:lnTo>
                      <a:lnTo>
                        <a:pt x="357" y="117"/>
                      </a:lnTo>
                      <a:lnTo>
                        <a:pt x="400" y="173"/>
                      </a:lnTo>
                      <a:lnTo>
                        <a:pt x="420" y="205"/>
                      </a:lnTo>
                      <a:lnTo>
                        <a:pt x="380" y="300"/>
                      </a:lnTo>
                      <a:lnTo>
                        <a:pt x="317" y="358"/>
                      </a:lnTo>
                      <a:lnTo>
                        <a:pt x="241" y="400"/>
                      </a:lnTo>
                      <a:lnTo>
                        <a:pt x="201" y="426"/>
                      </a:lnTo>
                      <a:lnTo>
                        <a:pt x="132" y="439"/>
                      </a:lnTo>
                      <a:lnTo>
                        <a:pt x="129" y="465"/>
                      </a:lnTo>
                      <a:lnTo>
                        <a:pt x="182" y="488"/>
                      </a:lnTo>
                      <a:lnTo>
                        <a:pt x="258" y="508"/>
                      </a:lnTo>
                      <a:lnTo>
                        <a:pt x="330" y="547"/>
                      </a:lnTo>
                      <a:lnTo>
                        <a:pt x="301" y="576"/>
                      </a:lnTo>
                      <a:lnTo>
                        <a:pt x="271" y="586"/>
                      </a:lnTo>
                      <a:lnTo>
                        <a:pt x="228" y="543"/>
                      </a:lnTo>
                      <a:lnTo>
                        <a:pt x="162" y="517"/>
                      </a:lnTo>
                      <a:lnTo>
                        <a:pt x="109" y="498"/>
                      </a:lnTo>
                      <a:lnTo>
                        <a:pt x="109" y="459"/>
                      </a:lnTo>
                      <a:lnTo>
                        <a:pt x="119" y="417"/>
                      </a:lnTo>
                      <a:lnTo>
                        <a:pt x="152" y="400"/>
                      </a:lnTo>
                      <a:lnTo>
                        <a:pt x="258" y="358"/>
                      </a:lnTo>
                      <a:lnTo>
                        <a:pt x="317" y="293"/>
                      </a:lnTo>
                      <a:lnTo>
                        <a:pt x="360" y="225"/>
                      </a:lnTo>
                      <a:lnTo>
                        <a:pt x="350" y="192"/>
                      </a:lnTo>
                      <a:lnTo>
                        <a:pt x="317" y="153"/>
                      </a:lnTo>
                      <a:lnTo>
                        <a:pt x="238" y="98"/>
                      </a:lnTo>
                      <a:lnTo>
                        <a:pt x="142" y="78"/>
                      </a:lnTo>
                      <a:lnTo>
                        <a:pt x="79" y="75"/>
                      </a:lnTo>
                      <a:lnTo>
                        <a:pt x="23" y="75"/>
                      </a:lnTo>
                      <a:lnTo>
                        <a:pt x="0" y="39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88081" name="Freeform 689"/>
                <p:cNvSpPr>
                  <a:spLocks/>
                </p:cNvSpPr>
                <p:nvPr/>
              </p:nvSpPr>
              <p:spPr bwMode="auto">
                <a:xfrm>
                  <a:off x="4754" y="2599"/>
                  <a:ext cx="511" cy="947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13" y="0"/>
                    </a:cxn>
                    <a:cxn ang="0">
                      <a:pos x="0" y="68"/>
                    </a:cxn>
                    <a:cxn ang="0">
                      <a:pos x="33" y="108"/>
                    </a:cxn>
                    <a:cxn ang="0">
                      <a:pos x="139" y="202"/>
                    </a:cxn>
                    <a:cxn ang="0">
                      <a:pos x="232" y="322"/>
                    </a:cxn>
                    <a:cxn ang="0">
                      <a:pos x="292" y="446"/>
                    </a:cxn>
                    <a:cxn ang="0">
                      <a:pos x="301" y="527"/>
                    </a:cxn>
                    <a:cxn ang="0">
                      <a:pos x="298" y="586"/>
                    </a:cxn>
                    <a:cxn ang="0">
                      <a:pos x="272" y="719"/>
                    </a:cxn>
                    <a:cxn ang="0">
                      <a:pos x="238" y="827"/>
                    </a:cxn>
                    <a:cxn ang="0">
                      <a:pos x="209" y="889"/>
                    </a:cxn>
                    <a:cxn ang="0">
                      <a:pos x="202" y="928"/>
                    </a:cxn>
                    <a:cxn ang="0">
                      <a:pos x="232" y="928"/>
                    </a:cxn>
                    <a:cxn ang="0">
                      <a:pos x="278" y="915"/>
                    </a:cxn>
                    <a:cxn ang="0">
                      <a:pos x="292" y="918"/>
                    </a:cxn>
                    <a:cxn ang="0">
                      <a:pos x="388" y="924"/>
                    </a:cxn>
                    <a:cxn ang="0">
                      <a:pos x="461" y="947"/>
                    </a:cxn>
                    <a:cxn ang="0">
                      <a:pos x="487" y="934"/>
                    </a:cxn>
                    <a:cxn ang="0">
                      <a:pos x="511" y="885"/>
                    </a:cxn>
                    <a:cxn ang="0">
                      <a:pos x="487" y="859"/>
                    </a:cxn>
                    <a:cxn ang="0">
                      <a:pos x="378" y="856"/>
                    </a:cxn>
                    <a:cxn ang="0">
                      <a:pos x="301" y="866"/>
                    </a:cxn>
                    <a:cxn ang="0">
                      <a:pos x="262" y="885"/>
                    </a:cxn>
                    <a:cxn ang="0">
                      <a:pos x="268" y="840"/>
                    </a:cxn>
                    <a:cxn ang="0">
                      <a:pos x="308" y="771"/>
                    </a:cxn>
                    <a:cxn ang="0">
                      <a:pos x="341" y="664"/>
                    </a:cxn>
                    <a:cxn ang="0">
                      <a:pos x="368" y="573"/>
                    </a:cxn>
                    <a:cxn ang="0">
                      <a:pos x="348" y="469"/>
                    </a:cxn>
                    <a:cxn ang="0">
                      <a:pos x="318" y="358"/>
                    </a:cxn>
                    <a:cxn ang="0">
                      <a:pos x="258" y="231"/>
                    </a:cxn>
                    <a:cxn ang="0">
                      <a:pos x="172" y="114"/>
                    </a:cxn>
                    <a:cxn ang="0">
                      <a:pos x="99" y="29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511" h="947">
                      <a:moveTo>
                        <a:pt x="59" y="0"/>
                      </a:moveTo>
                      <a:lnTo>
                        <a:pt x="13" y="0"/>
                      </a:lnTo>
                      <a:lnTo>
                        <a:pt x="0" y="68"/>
                      </a:lnTo>
                      <a:lnTo>
                        <a:pt x="33" y="108"/>
                      </a:lnTo>
                      <a:lnTo>
                        <a:pt x="139" y="202"/>
                      </a:lnTo>
                      <a:lnTo>
                        <a:pt x="232" y="322"/>
                      </a:lnTo>
                      <a:lnTo>
                        <a:pt x="292" y="446"/>
                      </a:lnTo>
                      <a:lnTo>
                        <a:pt x="301" y="527"/>
                      </a:lnTo>
                      <a:lnTo>
                        <a:pt x="298" y="586"/>
                      </a:lnTo>
                      <a:lnTo>
                        <a:pt x="272" y="719"/>
                      </a:lnTo>
                      <a:lnTo>
                        <a:pt x="238" y="827"/>
                      </a:lnTo>
                      <a:lnTo>
                        <a:pt x="209" y="889"/>
                      </a:lnTo>
                      <a:lnTo>
                        <a:pt x="202" y="928"/>
                      </a:lnTo>
                      <a:lnTo>
                        <a:pt x="232" y="928"/>
                      </a:lnTo>
                      <a:lnTo>
                        <a:pt x="278" y="915"/>
                      </a:lnTo>
                      <a:lnTo>
                        <a:pt x="292" y="918"/>
                      </a:lnTo>
                      <a:lnTo>
                        <a:pt x="388" y="924"/>
                      </a:lnTo>
                      <a:lnTo>
                        <a:pt x="461" y="947"/>
                      </a:lnTo>
                      <a:lnTo>
                        <a:pt x="487" y="934"/>
                      </a:lnTo>
                      <a:lnTo>
                        <a:pt x="511" y="885"/>
                      </a:lnTo>
                      <a:lnTo>
                        <a:pt x="487" y="859"/>
                      </a:lnTo>
                      <a:lnTo>
                        <a:pt x="378" y="856"/>
                      </a:lnTo>
                      <a:lnTo>
                        <a:pt x="301" y="866"/>
                      </a:lnTo>
                      <a:lnTo>
                        <a:pt x="262" y="885"/>
                      </a:lnTo>
                      <a:lnTo>
                        <a:pt x="268" y="840"/>
                      </a:lnTo>
                      <a:lnTo>
                        <a:pt x="308" y="771"/>
                      </a:lnTo>
                      <a:lnTo>
                        <a:pt x="341" y="664"/>
                      </a:lnTo>
                      <a:lnTo>
                        <a:pt x="368" y="573"/>
                      </a:lnTo>
                      <a:lnTo>
                        <a:pt x="348" y="469"/>
                      </a:lnTo>
                      <a:lnTo>
                        <a:pt x="318" y="358"/>
                      </a:lnTo>
                      <a:lnTo>
                        <a:pt x="258" y="231"/>
                      </a:lnTo>
                      <a:lnTo>
                        <a:pt x="172" y="114"/>
                      </a:lnTo>
                      <a:lnTo>
                        <a:pt x="99" y="29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88082" name="Freeform 690"/>
                <p:cNvSpPr>
                  <a:spLocks/>
                </p:cNvSpPr>
                <p:nvPr/>
              </p:nvSpPr>
              <p:spPr bwMode="auto">
                <a:xfrm>
                  <a:off x="4433" y="2597"/>
                  <a:ext cx="344" cy="965"/>
                </a:xfrm>
                <a:custGeom>
                  <a:avLst/>
                  <a:gdLst/>
                  <a:ahLst/>
                  <a:cxnLst>
                    <a:cxn ang="0">
                      <a:pos x="238" y="0"/>
                    </a:cxn>
                    <a:cxn ang="0">
                      <a:pos x="195" y="91"/>
                    </a:cxn>
                    <a:cxn ang="0">
                      <a:pos x="165" y="224"/>
                    </a:cxn>
                    <a:cxn ang="0">
                      <a:pos x="129" y="371"/>
                    </a:cxn>
                    <a:cxn ang="0">
                      <a:pos x="96" y="520"/>
                    </a:cxn>
                    <a:cxn ang="0">
                      <a:pos x="96" y="575"/>
                    </a:cxn>
                    <a:cxn ang="0">
                      <a:pos x="129" y="673"/>
                    </a:cxn>
                    <a:cxn ang="0">
                      <a:pos x="175" y="725"/>
                    </a:cxn>
                    <a:cxn ang="0">
                      <a:pos x="218" y="790"/>
                    </a:cxn>
                    <a:cxn ang="0">
                      <a:pos x="248" y="838"/>
                    </a:cxn>
                    <a:cxn ang="0">
                      <a:pos x="235" y="861"/>
                    </a:cxn>
                    <a:cxn ang="0">
                      <a:pos x="159" y="871"/>
                    </a:cxn>
                    <a:cxn ang="0">
                      <a:pos x="36" y="890"/>
                    </a:cxn>
                    <a:cxn ang="0">
                      <a:pos x="0" y="920"/>
                    </a:cxn>
                    <a:cxn ang="0">
                      <a:pos x="30" y="946"/>
                    </a:cxn>
                    <a:cxn ang="0">
                      <a:pos x="99" y="965"/>
                    </a:cxn>
                    <a:cxn ang="0">
                      <a:pos x="179" y="926"/>
                    </a:cxn>
                    <a:cxn ang="0">
                      <a:pos x="238" y="900"/>
                    </a:cxn>
                    <a:cxn ang="0">
                      <a:pos x="314" y="890"/>
                    </a:cxn>
                    <a:cxn ang="0">
                      <a:pos x="344" y="881"/>
                    </a:cxn>
                    <a:cxn ang="0">
                      <a:pos x="334" y="848"/>
                    </a:cxn>
                    <a:cxn ang="0">
                      <a:pos x="248" y="764"/>
                    </a:cxn>
                    <a:cxn ang="0">
                      <a:pos x="198" y="676"/>
                    </a:cxn>
                    <a:cxn ang="0">
                      <a:pos x="155" y="617"/>
                    </a:cxn>
                    <a:cxn ang="0">
                      <a:pos x="149" y="559"/>
                    </a:cxn>
                    <a:cxn ang="0">
                      <a:pos x="169" y="462"/>
                    </a:cxn>
                    <a:cxn ang="0">
                      <a:pos x="215" y="361"/>
                    </a:cxn>
                    <a:cxn ang="0">
                      <a:pos x="265" y="189"/>
                    </a:cxn>
                    <a:cxn ang="0">
                      <a:pos x="308" y="88"/>
                    </a:cxn>
                    <a:cxn ang="0">
                      <a:pos x="304" y="29"/>
                    </a:cxn>
                    <a:cxn ang="0">
                      <a:pos x="265" y="0"/>
                    </a:cxn>
                    <a:cxn ang="0">
                      <a:pos x="238" y="0"/>
                    </a:cxn>
                  </a:cxnLst>
                  <a:rect l="0" t="0" r="r" b="b"/>
                  <a:pathLst>
                    <a:path w="344" h="965">
                      <a:moveTo>
                        <a:pt x="238" y="0"/>
                      </a:moveTo>
                      <a:lnTo>
                        <a:pt x="195" y="91"/>
                      </a:lnTo>
                      <a:lnTo>
                        <a:pt x="165" y="224"/>
                      </a:lnTo>
                      <a:lnTo>
                        <a:pt x="129" y="371"/>
                      </a:lnTo>
                      <a:lnTo>
                        <a:pt x="96" y="520"/>
                      </a:lnTo>
                      <a:lnTo>
                        <a:pt x="96" y="575"/>
                      </a:lnTo>
                      <a:lnTo>
                        <a:pt x="129" y="673"/>
                      </a:lnTo>
                      <a:lnTo>
                        <a:pt x="175" y="725"/>
                      </a:lnTo>
                      <a:lnTo>
                        <a:pt x="218" y="790"/>
                      </a:lnTo>
                      <a:lnTo>
                        <a:pt x="248" y="838"/>
                      </a:lnTo>
                      <a:lnTo>
                        <a:pt x="235" y="861"/>
                      </a:lnTo>
                      <a:lnTo>
                        <a:pt x="159" y="871"/>
                      </a:lnTo>
                      <a:lnTo>
                        <a:pt x="36" y="890"/>
                      </a:lnTo>
                      <a:lnTo>
                        <a:pt x="0" y="920"/>
                      </a:lnTo>
                      <a:lnTo>
                        <a:pt x="30" y="946"/>
                      </a:lnTo>
                      <a:lnTo>
                        <a:pt x="99" y="965"/>
                      </a:lnTo>
                      <a:lnTo>
                        <a:pt x="179" y="926"/>
                      </a:lnTo>
                      <a:lnTo>
                        <a:pt x="238" y="900"/>
                      </a:lnTo>
                      <a:lnTo>
                        <a:pt x="314" y="890"/>
                      </a:lnTo>
                      <a:lnTo>
                        <a:pt x="344" y="881"/>
                      </a:lnTo>
                      <a:lnTo>
                        <a:pt x="334" y="848"/>
                      </a:lnTo>
                      <a:lnTo>
                        <a:pt x="248" y="764"/>
                      </a:lnTo>
                      <a:lnTo>
                        <a:pt x="198" y="676"/>
                      </a:lnTo>
                      <a:lnTo>
                        <a:pt x="155" y="617"/>
                      </a:lnTo>
                      <a:lnTo>
                        <a:pt x="149" y="559"/>
                      </a:lnTo>
                      <a:lnTo>
                        <a:pt x="169" y="462"/>
                      </a:lnTo>
                      <a:lnTo>
                        <a:pt x="215" y="361"/>
                      </a:lnTo>
                      <a:lnTo>
                        <a:pt x="265" y="189"/>
                      </a:lnTo>
                      <a:lnTo>
                        <a:pt x="308" y="88"/>
                      </a:lnTo>
                      <a:lnTo>
                        <a:pt x="304" y="29"/>
                      </a:lnTo>
                      <a:lnTo>
                        <a:pt x="265" y="0"/>
                      </a:lnTo>
                      <a:lnTo>
                        <a:pt x="23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88119" name="Group 691"/>
            <p:cNvGrpSpPr>
              <a:grpSpLocks/>
            </p:cNvGrpSpPr>
            <p:nvPr/>
          </p:nvGrpSpPr>
          <p:grpSpPr bwMode="auto">
            <a:xfrm rot="2124236" flipH="1">
              <a:off x="1401" y="1256"/>
              <a:ext cx="288" cy="317"/>
              <a:chOff x="1868" y="1276"/>
              <a:chExt cx="1755" cy="2122"/>
            </a:xfrm>
          </p:grpSpPr>
          <p:sp>
            <p:nvSpPr>
              <p:cNvPr id="188084" name="Freeform 69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85" name="Freeform 69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86" name="Freeform 69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87" name="Freeform 69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88" name="Freeform 69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89" name="Freeform 69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88120" name="Group 698"/>
          <p:cNvGrpSpPr>
            <a:grpSpLocks/>
          </p:cNvGrpSpPr>
          <p:nvPr/>
        </p:nvGrpSpPr>
        <p:grpSpPr bwMode="auto">
          <a:xfrm>
            <a:off x="7137400" y="1212850"/>
            <a:ext cx="1831975" cy="1757363"/>
            <a:chOff x="4496" y="764"/>
            <a:chExt cx="1154" cy="1107"/>
          </a:xfrm>
        </p:grpSpPr>
        <p:sp>
          <p:nvSpPr>
            <p:cNvPr id="188091" name="Rectangle 699"/>
            <p:cNvSpPr>
              <a:spLocks noChangeArrowheads="1"/>
            </p:cNvSpPr>
            <p:nvPr/>
          </p:nvSpPr>
          <p:spPr bwMode="auto">
            <a:xfrm>
              <a:off x="4496" y="764"/>
              <a:ext cx="1154" cy="1107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8121" name="Group 700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88093" name="Freeform 701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94" name="Freeform 702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95" name="Freeform 703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96" name="Freeform 704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97" name="Freeform 705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098" name="Freeform 706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8122" name="Group 707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88100" name="Freeform 708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01" name="Freeform 709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02" name="Freeform 710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03" name="Freeform 711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04" name="Freeform 712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05" name="Freeform 713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8106" name="Text Box 714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88107" name="Text Box 715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  <p:grpSp>
          <p:nvGrpSpPr>
            <p:cNvPr id="188123" name="Group 716"/>
            <p:cNvGrpSpPr>
              <a:grpSpLocks/>
            </p:cNvGrpSpPr>
            <p:nvPr/>
          </p:nvGrpSpPr>
          <p:grpSpPr bwMode="auto">
            <a:xfrm rot="-2124236">
              <a:off x="4576" y="1526"/>
              <a:ext cx="288" cy="317"/>
              <a:chOff x="1868" y="1276"/>
              <a:chExt cx="1755" cy="2122"/>
            </a:xfrm>
          </p:grpSpPr>
          <p:sp>
            <p:nvSpPr>
              <p:cNvPr id="188109" name="Freeform 71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10" name="Freeform 71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11" name="Freeform 71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12" name="Freeform 72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13" name="Freeform 72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8114" name="Freeform 72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88115" name="Text Box 723"/>
            <p:cNvSpPr txBox="1">
              <a:spLocks noChangeArrowheads="1"/>
            </p:cNvSpPr>
            <p:nvPr/>
          </p:nvSpPr>
          <p:spPr bwMode="auto">
            <a:xfrm>
              <a:off x="4935" y="1521"/>
              <a:ext cx="546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fotón</a:t>
              </a:r>
            </a:p>
          </p:txBody>
        </p:sp>
      </p:grpSp>
      <p:sp>
        <p:nvSpPr>
          <p:cNvPr id="188116" name="Text Box 72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5638" y="217488"/>
            <a:ext cx="4373562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3200" b="1">
                <a:latin typeface="Times New Roman" pitchFamily="18" charset="0"/>
              </a:rPr>
              <a:t>     </a:t>
            </a: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Fluorecencia</a:t>
            </a:r>
            <a:r>
              <a:rPr lang="es-MX" sz="3200" b="1">
                <a:latin typeface="Times New Roman" pitchFamily="18" charset="0"/>
              </a:rPr>
              <a:t>      </a:t>
            </a:r>
            <a:endParaRPr lang="es-MX" sz="3200" b="1" u="sng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39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Oval 2"/>
          <p:cNvSpPr>
            <a:spLocks noChangeArrowheads="1"/>
          </p:cNvSpPr>
          <p:nvPr/>
        </p:nvSpPr>
        <p:spPr bwMode="auto">
          <a:xfrm flipH="1">
            <a:off x="3228975" y="2624138"/>
            <a:ext cx="606425" cy="681037"/>
          </a:xfrm>
          <a:prstGeom prst="ellipse">
            <a:avLst/>
          </a:prstGeom>
          <a:solidFill>
            <a:srgbClr val="FFFF66"/>
          </a:solid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89444" name="Line 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45" name="Line 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46" name="Line 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47" name="Line 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48" name="Line 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49" name="Line 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0" name="Line 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89452" name="Line 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3" name="Line 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4" name="Line 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5" name="Line 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6" name="Line 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7" name="Line 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58" name="Line 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89460" name="Line 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1" name="Line 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2" name="Line 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3" name="Line 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4" name="Line 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5" name="Line 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6" name="Line 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7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89468" name="Line 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69" name="Line 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0" name="Line 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1" name="Line 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2" name="Line 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3" name="Line 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4" name="Line 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89476" name="Line 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7" name="Line 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8" name="Line 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79" name="Line 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0" name="Line 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1" name="Line 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2" name="Line 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3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89484" name="Line 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5" name="Line 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6" name="Line 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7" name="Line 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8" name="Line 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89" name="Line 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0" name="Line 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89492" name="Line 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3" name="Line 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4" name="Line 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5" name="Line 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6" name="Line 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7" name="Line 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498" name="Line 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89500" name="Line 6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1" name="Line 6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2" name="Line 6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3" name="Line 6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4" name="Line 6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5" name="Line 6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6" name="Line 6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7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89508" name="Line 6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09" name="Line 6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0" name="Line 7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1" name="Line 7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2" name="Line 7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3" name="Line 7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4" name="Line 7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5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89516" name="Line 7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7" name="Line 7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8" name="Line 7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19" name="Line 7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0" name="Line 8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1" name="Line 8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2" name="Line 8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3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89524" name="Line 8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5" name="Line 8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6" name="Line 8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7" name="Line 8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8" name="Line 8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29" name="Line 8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0" name="Line 9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1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89532" name="Line 9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3" name="Line 9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4" name="Line 9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5" name="Line 9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6" name="Line 9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7" name="Line 9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38" name="Line 9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9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89540" name="Line 10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1" name="Line 10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2" name="Line 10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3" name="Line 10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4" name="Line 10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5" name="Line 10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6" name="Line 10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7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89548" name="Line 10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49" name="Line 10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0" name="Line 11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1" name="Line 11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2" name="Line 11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3" name="Line 11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4" name="Line 11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5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89556" name="Line 11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7" name="Line 11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8" name="Line 11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59" name="Line 11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0" name="Line 12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1" name="Line 12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2" name="Line 12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3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89564" name="Line 12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5" name="Line 12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6" name="Line 12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7" name="Line 12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8" name="Line 12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69" name="Line 12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0" name="Line 13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1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89572" name="Line 13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3" name="Line 13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4" name="Line 13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5" name="Line 13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6" name="Line 13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7" name="Line 13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78" name="Line 13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9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89580" name="Line 14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1" name="Line 14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2" name="Line 14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3" name="Line 14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4" name="Line 14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5" name="Line 14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6" name="Line 14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7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89588" name="Line 14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89" name="Line 14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0" name="Line 15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1" name="Line 15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2" name="Line 15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3" name="Line 15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4" name="Line 15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5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89596" name="Line 15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7" name="Line 15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8" name="Line 15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599" name="Line 15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0" name="Line 16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1" name="Line 16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2" name="Line 16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3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89604" name="Line 16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5" name="Line 16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6" name="Line 16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7" name="Line 16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8" name="Line 16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09" name="Line 16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0" name="Line 17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1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89612" name="Line 17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3" name="Line 17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4" name="Line 17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5" name="Line 17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6" name="Line 17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7" name="Line 17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18" name="Line 17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9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89620" name="Line 18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1" name="Line 18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2" name="Line 18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3" name="Line 18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4" name="Line 18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5" name="Line 18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6" name="Line 18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7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89628" name="Line 18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29" name="Line 18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0" name="Line 19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1" name="Line 19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2" name="Line 19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3" name="Line 19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4" name="Line 19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5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89636" name="Line 19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7" name="Line 19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8" name="Line 19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39" name="Line 19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0" name="Line 20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1" name="Line 20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2" name="Line 20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3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89644" name="Line 20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5" name="Line 20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6" name="Line 20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7" name="Line 20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8" name="Line 20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49" name="Line 20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0" name="Line 21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1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89652" name="Line 21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3" name="Line 21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4" name="Line 21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5" name="Line 21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6" name="Line 21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7" name="Line 21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58" name="Line 21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9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89660" name="Line 220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1" name="Line 221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2" name="Line 222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3" name="Line 223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4" name="Line 224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5" name="Line 225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6" name="Line 226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7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89668" name="Line 228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69" name="Line 229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0" name="Line 230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1" name="Line 231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2" name="Line 232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3" name="Line 233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4" name="Line 234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5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89676" name="Line 23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7" name="Line 23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8" name="Line 23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79" name="Line 23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0" name="Line 24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1" name="Line 24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2" name="Line 24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9889" name="Group 243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89684" name="Line 244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5" name="Line 245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6" name="Line 246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7" name="Line 247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8" name="Line 248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89" name="Line 249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0" name="Line 250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9896" name="Group 251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89692" name="Line 252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3" name="Line 253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4" name="Line 254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5" name="Line 255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6" name="Line 256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7" name="Line 257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698" name="Line 258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9903" name="Group 259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89700" name="Freeform 260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701" name="Freeform 261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702" name="Freeform 262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703" name="Freeform 263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704" name="Freeform 264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705" name="Freeform 265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9910" name="Group 266"/>
          <p:cNvGrpSpPr>
            <a:grpSpLocks/>
          </p:cNvGrpSpPr>
          <p:nvPr/>
        </p:nvGrpSpPr>
        <p:grpSpPr bwMode="auto">
          <a:xfrm>
            <a:off x="4541838" y="1476375"/>
            <a:ext cx="3719512" cy="2994025"/>
            <a:chOff x="2861" y="930"/>
            <a:chExt cx="2343" cy="1886"/>
          </a:xfrm>
        </p:grpSpPr>
        <p:grpSp>
          <p:nvGrpSpPr>
            <p:cNvPr id="189917" name="Group 267"/>
            <p:cNvGrpSpPr>
              <a:grpSpLocks/>
            </p:cNvGrpSpPr>
            <p:nvPr/>
          </p:nvGrpSpPr>
          <p:grpSpPr bwMode="auto">
            <a:xfrm>
              <a:off x="3197" y="2216"/>
              <a:ext cx="189" cy="278"/>
              <a:chOff x="4386" y="1370"/>
              <a:chExt cx="879" cy="2192"/>
            </a:xfrm>
          </p:grpSpPr>
          <p:sp>
            <p:nvSpPr>
              <p:cNvPr id="189708" name="Freeform 268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09" name="Freeform 269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0" name="Freeform 270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1" name="Freeform 271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2" name="Freeform 272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3" name="Freeform 273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24" name="Group 274"/>
            <p:cNvGrpSpPr>
              <a:grpSpLocks/>
            </p:cNvGrpSpPr>
            <p:nvPr/>
          </p:nvGrpSpPr>
          <p:grpSpPr bwMode="auto">
            <a:xfrm>
              <a:off x="3299" y="2495"/>
              <a:ext cx="267" cy="314"/>
              <a:chOff x="1697" y="1339"/>
              <a:chExt cx="589" cy="1729"/>
            </a:xfrm>
          </p:grpSpPr>
          <p:sp>
            <p:nvSpPr>
              <p:cNvPr id="189715" name="Freeform 275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6" name="Freeform 276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7" name="Freeform 277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8" name="Freeform 278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19" name="Freeform 279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0" name="Freeform 280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31" name="Group 281"/>
            <p:cNvGrpSpPr>
              <a:grpSpLocks/>
            </p:cNvGrpSpPr>
            <p:nvPr/>
          </p:nvGrpSpPr>
          <p:grpSpPr bwMode="auto">
            <a:xfrm flipH="1">
              <a:off x="3327" y="1871"/>
              <a:ext cx="267" cy="313"/>
              <a:chOff x="1697" y="1339"/>
              <a:chExt cx="589" cy="1729"/>
            </a:xfrm>
          </p:grpSpPr>
          <p:sp>
            <p:nvSpPr>
              <p:cNvPr id="189722" name="Freeform 282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3" name="Freeform 283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4" name="Freeform 284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5" name="Freeform 285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6" name="Freeform 286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27" name="Freeform 287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38" name="Group 288"/>
            <p:cNvGrpSpPr>
              <a:grpSpLocks/>
            </p:cNvGrpSpPr>
            <p:nvPr/>
          </p:nvGrpSpPr>
          <p:grpSpPr bwMode="auto">
            <a:xfrm flipH="1">
              <a:off x="4574" y="2031"/>
              <a:ext cx="267" cy="314"/>
              <a:chOff x="1697" y="1339"/>
              <a:chExt cx="589" cy="1729"/>
            </a:xfrm>
          </p:grpSpPr>
          <p:sp>
            <p:nvSpPr>
              <p:cNvPr id="189729" name="Freeform 289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0" name="Freeform 290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1" name="Freeform 291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2" name="Freeform 292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3" name="Freeform 293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4" name="Freeform 294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47" name="Group 295"/>
            <p:cNvGrpSpPr>
              <a:grpSpLocks/>
            </p:cNvGrpSpPr>
            <p:nvPr/>
          </p:nvGrpSpPr>
          <p:grpSpPr bwMode="auto">
            <a:xfrm flipH="1">
              <a:off x="4260" y="2369"/>
              <a:ext cx="267" cy="314"/>
              <a:chOff x="1697" y="1339"/>
              <a:chExt cx="589" cy="1729"/>
            </a:xfrm>
          </p:grpSpPr>
          <p:sp>
            <p:nvSpPr>
              <p:cNvPr id="189736" name="Freeform 296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7" name="Freeform 297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8" name="Freeform 298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39" name="Freeform 299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0" name="Freeform 300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1" name="Freeform 301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48" name="Group 302"/>
            <p:cNvGrpSpPr>
              <a:grpSpLocks/>
            </p:cNvGrpSpPr>
            <p:nvPr/>
          </p:nvGrpSpPr>
          <p:grpSpPr bwMode="auto">
            <a:xfrm flipH="1">
              <a:off x="4270" y="1905"/>
              <a:ext cx="189" cy="278"/>
              <a:chOff x="4386" y="1370"/>
              <a:chExt cx="879" cy="2192"/>
            </a:xfrm>
          </p:grpSpPr>
          <p:sp>
            <p:nvSpPr>
              <p:cNvPr id="189743" name="Freeform 303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4" name="Freeform 304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5" name="Freeform 305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6" name="Freeform 306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7" name="Freeform 307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48" name="Freeform 308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55" name="Group 309"/>
            <p:cNvGrpSpPr>
              <a:grpSpLocks/>
            </p:cNvGrpSpPr>
            <p:nvPr/>
          </p:nvGrpSpPr>
          <p:grpSpPr bwMode="auto">
            <a:xfrm flipH="1">
              <a:off x="3745" y="1864"/>
              <a:ext cx="189" cy="278"/>
              <a:chOff x="4386" y="1370"/>
              <a:chExt cx="879" cy="2192"/>
            </a:xfrm>
          </p:grpSpPr>
          <p:sp>
            <p:nvSpPr>
              <p:cNvPr id="189750" name="Freeform 31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1" name="Freeform 31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2" name="Freeform 31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3" name="Freeform 31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4" name="Freeform 31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5" name="Freeform 31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62" name="Group 316"/>
            <p:cNvGrpSpPr>
              <a:grpSpLocks/>
            </p:cNvGrpSpPr>
            <p:nvPr/>
          </p:nvGrpSpPr>
          <p:grpSpPr bwMode="auto">
            <a:xfrm flipH="1">
              <a:off x="4771" y="1773"/>
              <a:ext cx="190" cy="277"/>
              <a:chOff x="4386" y="1370"/>
              <a:chExt cx="879" cy="2192"/>
            </a:xfrm>
          </p:grpSpPr>
          <p:sp>
            <p:nvSpPr>
              <p:cNvPr id="189757" name="Freeform 317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8" name="Freeform 318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59" name="Freeform 319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0" name="Freeform 320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1" name="Freeform 321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2" name="Freeform 322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69" name="Group 323"/>
            <p:cNvGrpSpPr>
              <a:grpSpLocks/>
            </p:cNvGrpSpPr>
            <p:nvPr/>
          </p:nvGrpSpPr>
          <p:grpSpPr bwMode="auto">
            <a:xfrm flipH="1">
              <a:off x="3886" y="2244"/>
              <a:ext cx="189" cy="278"/>
              <a:chOff x="4386" y="1370"/>
              <a:chExt cx="879" cy="2192"/>
            </a:xfrm>
          </p:grpSpPr>
          <p:sp>
            <p:nvSpPr>
              <p:cNvPr id="189764" name="Freeform 324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5" name="Freeform 325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6" name="Freeform 326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7" name="Freeform 327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8" name="Freeform 328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69" name="Freeform 329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76" name="Group 330"/>
            <p:cNvGrpSpPr>
              <a:grpSpLocks/>
            </p:cNvGrpSpPr>
            <p:nvPr/>
          </p:nvGrpSpPr>
          <p:grpSpPr bwMode="auto">
            <a:xfrm flipH="1">
              <a:off x="5015" y="2169"/>
              <a:ext cx="189" cy="278"/>
              <a:chOff x="4386" y="1370"/>
              <a:chExt cx="879" cy="2192"/>
            </a:xfrm>
          </p:grpSpPr>
          <p:sp>
            <p:nvSpPr>
              <p:cNvPr id="189771" name="Freeform 331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2" name="Freeform 332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3" name="Freeform 333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4" name="Freeform 334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5" name="Freeform 335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6" name="Freeform 336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83" name="Group 337"/>
            <p:cNvGrpSpPr>
              <a:grpSpLocks/>
            </p:cNvGrpSpPr>
            <p:nvPr/>
          </p:nvGrpSpPr>
          <p:grpSpPr bwMode="auto">
            <a:xfrm flipH="1">
              <a:off x="2861" y="2271"/>
              <a:ext cx="189" cy="277"/>
              <a:chOff x="4386" y="1370"/>
              <a:chExt cx="879" cy="2192"/>
            </a:xfrm>
          </p:grpSpPr>
          <p:sp>
            <p:nvSpPr>
              <p:cNvPr id="189778" name="Freeform 338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79" name="Freeform 339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0" name="Freeform 340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1" name="Freeform 341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2" name="Freeform 342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3" name="Freeform 343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90" name="Group 344"/>
            <p:cNvGrpSpPr>
              <a:grpSpLocks/>
            </p:cNvGrpSpPr>
            <p:nvPr/>
          </p:nvGrpSpPr>
          <p:grpSpPr bwMode="auto">
            <a:xfrm flipH="1">
              <a:off x="4801" y="2502"/>
              <a:ext cx="267" cy="314"/>
              <a:chOff x="1697" y="1339"/>
              <a:chExt cx="589" cy="1729"/>
            </a:xfrm>
          </p:grpSpPr>
          <p:sp>
            <p:nvSpPr>
              <p:cNvPr id="189785" name="Freeform 345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6" name="Freeform 346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7" name="Freeform 347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8" name="Freeform 348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89" name="Freeform 349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0" name="Freeform 350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997" name="Group 351"/>
            <p:cNvGrpSpPr>
              <a:grpSpLocks/>
            </p:cNvGrpSpPr>
            <p:nvPr/>
          </p:nvGrpSpPr>
          <p:grpSpPr bwMode="auto">
            <a:xfrm>
              <a:off x="3408" y="930"/>
              <a:ext cx="189" cy="277"/>
              <a:chOff x="4386" y="1370"/>
              <a:chExt cx="879" cy="2192"/>
            </a:xfrm>
          </p:grpSpPr>
          <p:sp>
            <p:nvSpPr>
              <p:cNvPr id="189792" name="Freeform 352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3" name="Freeform 353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4" name="Freeform 354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5" name="Freeform 355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6" name="Freeform 356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797" name="Freeform 357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004" name="Group 358"/>
            <p:cNvGrpSpPr>
              <a:grpSpLocks/>
            </p:cNvGrpSpPr>
            <p:nvPr/>
          </p:nvGrpSpPr>
          <p:grpSpPr bwMode="auto">
            <a:xfrm>
              <a:off x="3494" y="1065"/>
              <a:ext cx="267" cy="314"/>
              <a:chOff x="1697" y="1339"/>
              <a:chExt cx="589" cy="1729"/>
            </a:xfrm>
          </p:grpSpPr>
          <p:sp>
            <p:nvSpPr>
              <p:cNvPr id="189799" name="Freeform 359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0" name="Freeform 360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1" name="Freeform 361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2" name="Freeform 362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3" name="Freeform 363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4" name="Freeform 364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011" name="Group 365"/>
            <p:cNvGrpSpPr>
              <a:grpSpLocks/>
            </p:cNvGrpSpPr>
            <p:nvPr/>
          </p:nvGrpSpPr>
          <p:grpSpPr bwMode="auto">
            <a:xfrm>
              <a:off x="3154" y="1060"/>
              <a:ext cx="189" cy="277"/>
              <a:chOff x="4386" y="1370"/>
              <a:chExt cx="879" cy="2192"/>
            </a:xfrm>
          </p:grpSpPr>
          <p:sp>
            <p:nvSpPr>
              <p:cNvPr id="189806" name="Freeform 366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7" name="Freeform 367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8" name="Freeform 368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09" name="Freeform 369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0" name="Freeform 370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1" name="Freeform 371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018" name="Group 372"/>
            <p:cNvGrpSpPr>
              <a:grpSpLocks/>
            </p:cNvGrpSpPr>
            <p:nvPr/>
          </p:nvGrpSpPr>
          <p:grpSpPr bwMode="auto">
            <a:xfrm>
              <a:off x="3013" y="1439"/>
              <a:ext cx="189" cy="278"/>
              <a:chOff x="4386" y="1370"/>
              <a:chExt cx="879" cy="2192"/>
            </a:xfrm>
          </p:grpSpPr>
          <p:sp>
            <p:nvSpPr>
              <p:cNvPr id="189813" name="Freeform 373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4" name="Freeform 374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5" name="Freeform 375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6" name="Freeform 376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7" name="Freeform 377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18" name="Freeform 378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025" name="Group 379"/>
            <p:cNvGrpSpPr>
              <a:grpSpLocks/>
            </p:cNvGrpSpPr>
            <p:nvPr/>
          </p:nvGrpSpPr>
          <p:grpSpPr bwMode="auto">
            <a:xfrm>
              <a:off x="4038" y="1466"/>
              <a:ext cx="189" cy="278"/>
              <a:chOff x="4386" y="1370"/>
              <a:chExt cx="879" cy="2192"/>
            </a:xfrm>
          </p:grpSpPr>
          <p:sp>
            <p:nvSpPr>
              <p:cNvPr id="189820" name="Freeform 38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1" name="Freeform 38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2" name="Freeform 38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3" name="Freeform 38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4" name="Freeform 38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5" name="Freeform 38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032" name="Group 386"/>
            <p:cNvGrpSpPr>
              <a:grpSpLocks/>
            </p:cNvGrpSpPr>
            <p:nvPr/>
          </p:nvGrpSpPr>
          <p:grpSpPr bwMode="auto">
            <a:xfrm>
              <a:off x="4140" y="1745"/>
              <a:ext cx="267" cy="314"/>
              <a:chOff x="1697" y="1339"/>
              <a:chExt cx="589" cy="1729"/>
            </a:xfrm>
          </p:grpSpPr>
          <p:sp>
            <p:nvSpPr>
              <p:cNvPr id="189827" name="Freeform 387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8" name="Freeform 388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29" name="Freeform 389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30" name="Freeform 390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31" name="Freeform 391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832" name="Freeform 392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0039" name="Group 393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89834" name="Freeform 39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35" name="Freeform 39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36" name="Freeform 39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37" name="Freeform 39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38" name="Freeform 39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39" name="Freeform 39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46" name="Group 400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89841" name="Freeform 401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2" name="Freeform 402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3" name="Freeform 403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4" name="Freeform 404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5" name="Freeform 405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6" name="Freeform 406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53" name="Group 407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89848" name="Freeform 40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49" name="Freeform 40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0" name="Freeform 41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1" name="Freeform 41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2" name="Freeform 41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3" name="Freeform 41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60" name="Group 414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89855" name="Freeform 41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6" name="Freeform 41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7" name="Freeform 41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8" name="Freeform 41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59" name="Freeform 41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0" name="Freeform 42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67" name="Group 421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89862" name="Freeform 42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3" name="Freeform 42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4" name="Freeform 42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5" name="Freeform 42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6" name="Freeform 42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67" name="Freeform 42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74" name="Group 428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89869" name="Freeform 42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0" name="Freeform 43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1" name="Freeform 43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2" name="Freeform 43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3" name="Freeform 43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4" name="Freeform 43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81" name="Group 435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89876" name="Freeform 43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7" name="Freeform 43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8" name="Freeform 43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79" name="Freeform 43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0" name="Freeform 44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1" name="Freeform 44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88" name="Group 442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89883" name="Freeform 44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4" name="Freeform 44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5" name="Freeform 44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6" name="Freeform 44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7" name="Freeform 44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88" name="Freeform 44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095" name="Group 449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89890" name="Freeform 45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1" name="Freeform 45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2" name="Freeform 45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3" name="Freeform 45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4" name="Freeform 45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5" name="Freeform 45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02" name="Group 456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89897" name="Freeform 45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8" name="Freeform 45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899" name="Freeform 45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0" name="Freeform 46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1" name="Freeform 46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2" name="Freeform 46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11" name="Group 463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89904" name="Freeform 46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5" name="Freeform 46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6" name="Freeform 46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7" name="Freeform 46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8" name="Freeform 46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09" name="Freeform 46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15" name="Group 470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89911" name="Freeform 471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2" name="Freeform 472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3" name="Freeform 473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4" name="Freeform 474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5" name="Freeform 475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6" name="Freeform 476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23" name="Group 477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89918" name="Freeform 47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19" name="Freeform 47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0" name="Freeform 48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1" name="Freeform 48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2" name="Freeform 48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3" name="Freeform 48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25" name="Group 484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89925" name="Freeform 48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6" name="Freeform 48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7" name="Freeform 48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8" name="Freeform 48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29" name="Freeform 48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0" name="Freeform 49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32" name="Group 491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89932" name="Freeform 49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3" name="Freeform 49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4" name="Freeform 49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5" name="Freeform 49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6" name="Freeform 49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37" name="Freeform 49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141" name="Group 498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89939" name="Freeform 49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40" name="Freeform 50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41" name="Freeform 50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42" name="Freeform 50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43" name="Freeform 50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89944" name="Freeform 50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89945" name="Text Box 505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89946" name="Line 506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0149" name="Group 507"/>
          <p:cNvGrpSpPr>
            <a:grpSpLocks/>
          </p:cNvGrpSpPr>
          <p:nvPr/>
        </p:nvGrpSpPr>
        <p:grpSpPr bwMode="auto">
          <a:xfrm>
            <a:off x="966788" y="1554163"/>
            <a:ext cx="7685087" cy="2986087"/>
            <a:chOff x="609" y="979"/>
            <a:chExt cx="4841" cy="1881"/>
          </a:xfrm>
        </p:grpSpPr>
        <p:grpSp>
          <p:nvGrpSpPr>
            <p:cNvPr id="190150" name="Group 508"/>
            <p:cNvGrpSpPr>
              <a:grpSpLocks/>
            </p:cNvGrpSpPr>
            <p:nvPr/>
          </p:nvGrpSpPr>
          <p:grpSpPr bwMode="auto">
            <a:xfrm rot="-2124236">
              <a:off x="1701" y="2489"/>
              <a:ext cx="289" cy="316"/>
              <a:chOff x="1868" y="1276"/>
              <a:chExt cx="1755" cy="2122"/>
            </a:xfrm>
          </p:grpSpPr>
          <p:sp>
            <p:nvSpPr>
              <p:cNvPr id="189949" name="Freeform 50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0" name="Freeform 51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1" name="Freeform 51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2" name="Freeform 51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3" name="Freeform 51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4" name="Freeform 51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57" name="Group 515"/>
            <p:cNvGrpSpPr>
              <a:grpSpLocks/>
            </p:cNvGrpSpPr>
            <p:nvPr/>
          </p:nvGrpSpPr>
          <p:grpSpPr bwMode="auto">
            <a:xfrm>
              <a:off x="908" y="1742"/>
              <a:ext cx="297" cy="253"/>
              <a:chOff x="1868" y="1276"/>
              <a:chExt cx="1755" cy="2122"/>
            </a:xfrm>
          </p:grpSpPr>
          <p:sp>
            <p:nvSpPr>
              <p:cNvPr id="189956" name="Freeform 51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7" name="Freeform 51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8" name="Freeform 51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59" name="Freeform 51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0" name="Freeform 52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1" name="Freeform 52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66" name="Group 522"/>
            <p:cNvGrpSpPr>
              <a:grpSpLocks/>
            </p:cNvGrpSpPr>
            <p:nvPr/>
          </p:nvGrpSpPr>
          <p:grpSpPr bwMode="auto">
            <a:xfrm flipH="1">
              <a:off x="1370" y="2311"/>
              <a:ext cx="297" cy="253"/>
              <a:chOff x="1868" y="1276"/>
              <a:chExt cx="1755" cy="2122"/>
            </a:xfrm>
          </p:grpSpPr>
          <p:sp>
            <p:nvSpPr>
              <p:cNvPr id="189963" name="Freeform 52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4" name="Freeform 52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5" name="Freeform 52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6" name="Freeform 52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7" name="Freeform 52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68" name="Freeform 52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67" name="Group 529"/>
            <p:cNvGrpSpPr>
              <a:grpSpLocks/>
            </p:cNvGrpSpPr>
            <p:nvPr/>
          </p:nvGrpSpPr>
          <p:grpSpPr bwMode="auto">
            <a:xfrm flipH="1">
              <a:off x="2836" y="2254"/>
              <a:ext cx="297" cy="253"/>
              <a:chOff x="1868" y="1276"/>
              <a:chExt cx="1755" cy="2122"/>
            </a:xfrm>
          </p:grpSpPr>
          <p:sp>
            <p:nvSpPr>
              <p:cNvPr id="189970" name="Freeform 53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1" name="Freeform 53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2" name="Freeform 53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3" name="Freeform 53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4" name="Freeform 53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5" name="Freeform 53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68" name="Group 536"/>
            <p:cNvGrpSpPr>
              <a:grpSpLocks/>
            </p:cNvGrpSpPr>
            <p:nvPr/>
          </p:nvGrpSpPr>
          <p:grpSpPr bwMode="auto">
            <a:xfrm rot="-2124236">
              <a:off x="609" y="2050"/>
              <a:ext cx="289" cy="316"/>
              <a:chOff x="1868" y="1276"/>
              <a:chExt cx="1755" cy="2122"/>
            </a:xfrm>
          </p:grpSpPr>
          <p:sp>
            <p:nvSpPr>
              <p:cNvPr id="189977" name="Freeform 53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8" name="Freeform 53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79" name="Freeform 53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0" name="Freeform 54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1" name="Freeform 54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2" name="Freeform 54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69" name="Group 543"/>
            <p:cNvGrpSpPr>
              <a:grpSpLocks/>
            </p:cNvGrpSpPr>
            <p:nvPr/>
          </p:nvGrpSpPr>
          <p:grpSpPr bwMode="auto">
            <a:xfrm rot="2124236" flipH="1">
              <a:off x="797" y="2424"/>
              <a:ext cx="288" cy="316"/>
              <a:chOff x="1868" y="1276"/>
              <a:chExt cx="1755" cy="2122"/>
            </a:xfrm>
          </p:grpSpPr>
          <p:sp>
            <p:nvSpPr>
              <p:cNvPr id="189984" name="Freeform 54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5" name="Freeform 54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6" name="Freeform 54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7" name="Freeform 54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8" name="Freeform 54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89" name="Freeform 54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0" name="Group 550"/>
            <p:cNvGrpSpPr>
              <a:grpSpLocks/>
            </p:cNvGrpSpPr>
            <p:nvPr/>
          </p:nvGrpSpPr>
          <p:grpSpPr bwMode="auto">
            <a:xfrm rot="2124236" flipH="1">
              <a:off x="4257" y="2544"/>
              <a:ext cx="289" cy="316"/>
              <a:chOff x="1868" y="1276"/>
              <a:chExt cx="1755" cy="2122"/>
            </a:xfrm>
          </p:grpSpPr>
          <p:sp>
            <p:nvSpPr>
              <p:cNvPr id="189991" name="Freeform 55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2" name="Freeform 55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3" name="Freeform 55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4" name="Freeform 55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5" name="Freeform 55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6" name="Freeform 55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1" name="Group 557"/>
            <p:cNvGrpSpPr>
              <a:grpSpLocks/>
            </p:cNvGrpSpPr>
            <p:nvPr/>
          </p:nvGrpSpPr>
          <p:grpSpPr bwMode="auto">
            <a:xfrm flipH="1">
              <a:off x="3596" y="2581"/>
              <a:ext cx="297" cy="252"/>
              <a:chOff x="1868" y="1276"/>
              <a:chExt cx="1755" cy="2122"/>
            </a:xfrm>
          </p:grpSpPr>
          <p:sp>
            <p:nvSpPr>
              <p:cNvPr id="189998" name="Freeform 55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89999" name="Freeform 55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0" name="Freeform 56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1" name="Freeform 56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2" name="Freeform 56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3" name="Freeform 56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2" name="Group 564"/>
            <p:cNvGrpSpPr>
              <a:grpSpLocks/>
            </p:cNvGrpSpPr>
            <p:nvPr/>
          </p:nvGrpSpPr>
          <p:grpSpPr bwMode="auto">
            <a:xfrm>
              <a:off x="4580" y="2366"/>
              <a:ext cx="297" cy="253"/>
              <a:chOff x="1868" y="1276"/>
              <a:chExt cx="1755" cy="2122"/>
            </a:xfrm>
          </p:grpSpPr>
          <p:sp>
            <p:nvSpPr>
              <p:cNvPr id="190005" name="Freeform 56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6" name="Freeform 56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7" name="Freeform 56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8" name="Freeform 56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09" name="Freeform 56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0" name="Freeform 57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3" name="Group 571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0012" name="Freeform 57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3" name="Freeform 57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4" name="Freeform 57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5" name="Freeform 57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6" name="Freeform 57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17" name="Freeform 57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4" name="Group 57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0019" name="Freeform 57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0" name="Freeform 58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1" name="Freeform 58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2" name="Freeform 58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3" name="Freeform 58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4" name="Freeform 58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175" name="Group 585"/>
            <p:cNvGrpSpPr>
              <a:grpSpLocks/>
            </p:cNvGrpSpPr>
            <p:nvPr/>
          </p:nvGrpSpPr>
          <p:grpSpPr bwMode="auto">
            <a:xfrm>
              <a:off x="3114" y="2308"/>
              <a:ext cx="297" cy="253"/>
              <a:chOff x="1868" y="1276"/>
              <a:chExt cx="1755" cy="2122"/>
            </a:xfrm>
          </p:grpSpPr>
          <p:sp>
            <p:nvSpPr>
              <p:cNvPr id="190026" name="Freeform 58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7" name="Freeform 58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8" name="Freeform 58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29" name="Freeform 58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0" name="Freeform 59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1" name="Freeform 59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40" name="Group 592"/>
            <p:cNvGrpSpPr>
              <a:grpSpLocks/>
            </p:cNvGrpSpPr>
            <p:nvPr/>
          </p:nvGrpSpPr>
          <p:grpSpPr bwMode="auto">
            <a:xfrm rot="-2124236">
              <a:off x="5162" y="2478"/>
              <a:ext cx="288" cy="317"/>
              <a:chOff x="1868" y="1276"/>
              <a:chExt cx="1755" cy="2122"/>
            </a:xfrm>
          </p:grpSpPr>
          <p:sp>
            <p:nvSpPr>
              <p:cNvPr id="190033" name="Freeform 59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4" name="Freeform 59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5" name="Freeform 59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6" name="Freeform 59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7" name="Freeform 59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38" name="Freeform 59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41" name="Group 599"/>
            <p:cNvGrpSpPr>
              <a:grpSpLocks/>
            </p:cNvGrpSpPr>
            <p:nvPr/>
          </p:nvGrpSpPr>
          <p:grpSpPr bwMode="auto">
            <a:xfrm rot="-2124236">
              <a:off x="2542" y="1739"/>
              <a:ext cx="289" cy="316"/>
              <a:chOff x="1868" y="1276"/>
              <a:chExt cx="1755" cy="2122"/>
            </a:xfrm>
          </p:grpSpPr>
          <p:sp>
            <p:nvSpPr>
              <p:cNvPr id="190040" name="Freeform 60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1" name="Freeform 60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2" name="Freeform 60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3" name="Freeform 60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4" name="Freeform 60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5" name="Freeform 60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43" name="Group 606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0047" name="Freeform 60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8" name="Freeform 60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49" name="Freeform 60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0" name="Freeform 61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1" name="Freeform 61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2" name="Freeform 61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51" name="Group 613"/>
            <p:cNvGrpSpPr>
              <a:grpSpLocks/>
            </p:cNvGrpSpPr>
            <p:nvPr/>
          </p:nvGrpSpPr>
          <p:grpSpPr bwMode="auto">
            <a:xfrm>
              <a:off x="1749" y="992"/>
              <a:ext cx="297" cy="253"/>
              <a:chOff x="1868" y="1276"/>
              <a:chExt cx="1755" cy="2122"/>
            </a:xfrm>
          </p:grpSpPr>
          <p:sp>
            <p:nvSpPr>
              <p:cNvPr id="190054" name="Freeform 61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5" name="Freeform 61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6" name="Freeform 61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7" name="Freeform 61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8" name="Freeform 61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59" name="Freeform 61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59" name="Group 620"/>
            <p:cNvGrpSpPr>
              <a:grpSpLocks/>
            </p:cNvGrpSpPr>
            <p:nvPr/>
          </p:nvGrpSpPr>
          <p:grpSpPr bwMode="auto">
            <a:xfrm flipH="1">
              <a:off x="2211" y="1561"/>
              <a:ext cx="297" cy="253"/>
              <a:chOff x="1868" y="1276"/>
              <a:chExt cx="1755" cy="2122"/>
            </a:xfrm>
          </p:grpSpPr>
          <p:sp>
            <p:nvSpPr>
              <p:cNvPr id="190061" name="Freeform 62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2" name="Freeform 62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3" name="Freeform 62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4" name="Freeform 62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5" name="Freeform 62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6" name="Freeform 62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67" name="Group 627"/>
            <p:cNvGrpSpPr>
              <a:grpSpLocks/>
            </p:cNvGrpSpPr>
            <p:nvPr/>
          </p:nvGrpSpPr>
          <p:grpSpPr bwMode="auto">
            <a:xfrm flipH="1">
              <a:off x="2890" y="1002"/>
              <a:ext cx="298" cy="252"/>
              <a:chOff x="1868" y="1276"/>
              <a:chExt cx="1755" cy="2122"/>
            </a:xfrm>
          </p:grpSpPr>
          <p:sp>
            <p:nvSpPr>
              <p:cNvPr id="190068" name="Freeform 62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69" name="Freeform 62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0" name="Freeform 63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1" name="Freeform 63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2" name="Freeform 63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3" name="Freeform 63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75" name="Group 634"/>
            <p:cNvGrpSpPr>
              <a:grpSpLocks/>
            </p:cNvGrpSpPr>
            <p:nvPr/>
          </p:nvGrpSpPr>
          <p:grpSpPr bwMode="auto">
            <a:xfrm flipH="1">
              <a:off x="3854" y="979"/>
              <a:ext cx="298" cy="253"/>
              <a:chOff x="1868" y="1276"/>
              <a:chExt cx="1755" cy="2122"/>
            </a:xfrm>
          </p:grpSpPr>
          <p:sp>
            <p:nvSpPr>
              <p:cNvPr id="190075" name="Freeform 63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6" name="Freeform 63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7" name="Freeform 63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8" name="Freeform 63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79" name="Freeform 63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0" name="Freeform 64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83" name="Group 641"/>
            <p:cNvGrpSpPr>
              <a:grpSpLocks/>
            </p:cNvGrpSpPr>
            <p:nvPr/>
          </p:nvGrpSpPr>
          <p:grpSpPr bwMode="auto">
            <a:xfrm flipH="1">
              <a:off x="3677" y="1504"/>
              <a:ext cx="297" cy="253"/>
              <a:chOff x="1868" y="1276"/>
              <a:chExt cx="1755" cy="2122"/>
            </a:xfrm>
          </p:grpSpPr>
          <p:sp>
            <p:nvSpPr>
              <p:cNvPr id="190082" name="Freeform 64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3" name="Freeform 64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4" name="Freeform 64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5" name="Freeform 64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6" name="Freeform 64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87" name="Freeform 64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91" name="Group 648"/>
            <p:cNvGrpSpPr>
              <a:grpSpLocks/>
            </p:cNvGrpSpPr>
            <p:nvPr/>
          </p:nvGrpSpPr>
          <p:grpSpPr bwMode="auto">
            <a:xfrm rot="-2124236">
              <a:off x="1450" y="1300"/>
              <a:ext cx="289" cy="316"/>
              <a:chOff x="1868" y="1276"/>
              <a:chExt cx="1755" cy="2122"/>
            </a:xfrm>
          </p:grpSpPr>
          <p:sp>
            <p:nvSpPr>
              <p:cNvPr id="190089" name="Freeform 64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0" name="Freeform 65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1" name="Freeform 65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2" name="Freeform 65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3" name="Freeform 65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4" name="Freeform 65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499" name="Group 655"/>
            <p:cNvGrpSpPr>
              <a:grpSpLocks/>
            </p:cNvGrpSpPr>
            <p:nvPr/>
          </p:nvGrpSpPr>
          <p:grpSpPr bwMode="auto">
            <a:xfrm rot="2124236" flipH="1">
              <a:off x="1638" y="1674"/>
              <a:ext cx="288" cy="316"/>
              <a:chOff x="1868" y="1276"/>
              <a:chExt cx="1755" cy="2122"/>
            </a:xfrm>
          </p:grpSpPr>
          <p:sp>
            <p:nvSpPr>
              <p:cNvPr id="190096" name="Freeform 65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7" name="Freeform 65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8" name="Freeform 65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099" name="Freeform 65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0" name="Freeform 66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1" name="Freeform 66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507" name="Group 662"/>
            <p:cNvGrpSpPr>
              <a:grpSpLocks/>
            </p:cNvGrpSpPr>
            <p:nvPr/>
          </p:nvGrpSpPr>
          <p:grpSpPr bwMode="auto">
            <a:xfrm>
              <a:off x="2020" y="1697"/>
              <a:ext cx="267" cy="314"/>
              <a:chOff x="1697" y="1339"/>
              <a:chExt cx="589" cy="1729"/>
            </a:xfrm>
          </p:grpSpPr>
          <p:sp>
            <p:nvSpPr>
              <p:cNvPr id="190103" name="Freeform 663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4" name="Freeform 664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5" name="Freeform 665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6" name="Freeform 666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7" name="Freeform 667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08" name="Freeform 668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0109" name="Text Box 669"/>
          <p:cNvSpPr txBox="1">
            <a:spLocks noChangeArrowheads="1"/>
          </p:cNvSpPr>
          <p:nvPr/>
        </p:nvSpPr>
        <p:spPr bwMode="auto">
          <a:xfrm>
            <a:off x="406400" y="4613275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La fluorescencia se da por decaimiento espontáneo</a:t>
            </a:r>
          </a:p>
        </p:txBody>
      </p:sp>
      <p:sp>
        <p:nvSpPr>
          <p:cNvPr id="190110" name="Oval 670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89515" name="Group 671"/>
          <p:cNvGrpSpPr>
            <a:grpSpLocks/>
          </p:cNvGrpSpPr>
          <p:nvPr/>
        </p:nvGrpSpPr>
        <p:grpSpPr bwMode="auto">
          <a:xfrm>
            <a:off x="1065213" y="693738"/>
            <a:ext cx="2659062" cy="2562225"/>
            <a:chOff x="671" y="437"/>
            <a:chExt cx="1675" cy="1614"/>
          </a:xfrm>
        </p:grpSpPr>
        <p:sp>
          <p:nvSpPr>
            <p:cNvPr id="190112" name="Line 672"/>
            <p:cNvSpPr>
              <a:spLocks noChangeShapeType="1"/>
            </p:cNvSpPr>
            <p:nvPr/>
          </p:nvSpPr>
          <p:spPr bwMode="auto">
            <a:xfrm flipH="1" flipV="1">
              <a:off x="1724" y="686"/>
              <a:ext cx="622" cy="1022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13" name="Line 673"/>
            <p:cNvSpPr>
              <a:spLocks noChangeShapeType="1"/>
            </p:cNvSpPr>
            <p:nvPr/>
          </p:nvSpPr>
          <p:spPr bwMode="auto">
            <a:xfrm flipH="1" flipV="1">
              <a:off x="1115" y="1716"/>
              <a:ext cx="1005" cy="335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14" name="Oval 674"/>
            <p:cNvSpPr>
              <a:spLocks noChangeArrowheads="1"/>
            </p:cNvSpPr>
            <p:nvPr/>
          </p:nvSpPr>
          <p:spPr bwMode="auto">
            <a:xfrm flipH="1">
              <a:off x="671" y="437"/>
              <a:ext cx="1176" cy="1294"/>
            </a:xfrm>
            <a:prstGeom prst="ellipse">
              <a:avLst/>
            </a:prstGeom>
            <a:solidFill>
              <a:srgbClr val="FFFF66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9523" name="Group 675"/>
          <p:cNvGrpSpPr>
            <a:grpSpLocks/>
          </p:cNvGrpSpPr>
          <p:nvPr/>
        </p:nvGrpSpPr>
        <p:grpSpPr bwMode="auto">
          <a:xfrm>
            <a:off x="1677988" y="931863"/>
            <a:ext cx="579437" cy="1116012"/>
            <a:chOff x="1322" y="1500"/>
            <a:chExt cx="696" cy="1562"/>
          </a:xfrm>
        </p:grpSpPr>
        <p:sp>
          <p:nvSpPr>
            <p:cNvPr id="190116" name="Line 676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17" name="Line 677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18" name="Line 678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19" name="Line 679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20" name="Line 680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21" name="Line 681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122" name="Line 682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9531" name="Group 683"/>
          <p:cNvGrpSpPr>
            <a:grpSpLocks/>
          </p:cNvGrpSpPr>
          <p:nvPr/>
        </p:nvGrpSpPr>
        <p:grpSpPr bwMode="auto">
          <a:xfrm>
            <a:off x="7137400" y="1212850"/>
            <a:ext cx="1831975" cy="1757363"/>
            <a:chOff x="4496" y="764"/>
            <a:chExt cx="1154" cy="1107"/>
          </a:xfrm>
        </p:grpSpPr>
        <p:sp>
          <p:nvSpPr>
            <p:cNvPr id="190124" name="Rectangle 684"/>
            <p:cNvSpPr>
              <a:spLocks noChangeArrowheads="1"/>
            </p:cNvSpPr>
            <p:nvPr/>
          </p:nvSpPr>
          <p:spPr bwMode="auto">
            <a:xfrm>
              <a:off x="4496" y="764"/>
              <a:ext cx="1154" cy="1107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89539" name="Group 685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90126" name="Freeform 686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27" name="Freeform 687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28" name="Freeform 688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29" name="Freeform 689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0" name="Freeform 690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1" name="Freeform 691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547" name="Group 692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90133" name="Freeform 693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4" name="Freeform 694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5" name="Freeform 695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6" name="Freeform 696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7" name="Freeform 697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38" name="Freeform 698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90139" name="Text Box 699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90140" name="Text Box 700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  <p:grpSp>
          <p:nvGrpSpPr>
            <p:cNvPr id="189555" name="Group 701"/>
            <p:cNvGrpSpPr>
              <a:grpSpLocks/>
            </p:cNvGrpSpPr>
            <p:nvPr/>
          </p:nvGrpSpPr>
          <p:grpSpPr bwMode="auto">
            <a:xfrm rot="-2124236">
              <a:off x="4576" y="1526"/>
              <a:ext cx="288" cy="317"/>
              <a:chOff x="1868" y="1276"/>
              <a:chExt cx="1755" cy="2122"/>
            </a:xfrm>
          </p:grpSpPr>
          <p:sp>
            <p:nvSpPr>
              <p:cNvPr id="190142" name="Freeform 70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43" name="Freeform 70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44" name="Freeform 70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45" name="Freeform 70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46" name="Freeform 70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47" name="Freeform 70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90148" name="Text Box 708"/>
            <p:cNvSpPr txBox="1">
              <a:spLocks noChangeArrowheads="1"/>
            </p:cNvSpPr>
            <p:nvPr/>
          </p:nvSpPr>
          <p:spPr bwMode="auto">
            <a:xfrm>
              <a:off x="4935" y="1521"/>
              <a:ext cx="546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fotón</a:t>
              </a:r>
            </a:p>
          </p:txBody>
        </p:sp>
      </p:grpSp>
      <p:grpSp>
        <p:nvGrpSpPr>
          <p:cNvPr id="189563" name="Group 709"/>
          <p:cNvGrpSpPr>
            <a:grpSpLocks/>
          </p:cNvGrpSpPr>
          <p:nvPr/>
        </p:nvGrpSpPr>
        <p:grpSpPr bwMode="auto">
          <a:xfrm flipH="1">
            <a:off x="1447800" y="1884363"/>
            <a:ext cx="501650" cy="730250"/>
            <a:chOff x="5097" y="1366"/>
            <a:chExt cx="316" cy="460"/>
          </a:xfrm>
        </p:grpSpPr>
        <p:grpSp>
          <p:nvGrpSpPr>
            <p:cNvPr id="189571" name="Group 710"/>
            <p:cNvGrpSpPr>
              <a:grpSpLocks/>
            </p:cNvGrpSpPr>
            <p:nvPr/>
          </p:nvGrpSpPr>
          <p:grpSpPr bwMode="auto">
            <a:xfrm rot="-2124236">
              <a:off x="5125" y="1366"/>
              <a:ext cx="288" cy="317"/>
              <a:chOff x="1868" y="1276"/>
              <a:chExt cx="1755" cy="2122"/>
            </a:xfrm>
          </p:grpSpPr>
          <p:sp>
            <p:nvSpPr>
              <p:cNvPr id="190151" name="Freeform 71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2" name="Freeform 71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3" name="Freeform 71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4" name="Freeform 71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5" name="Freeform 71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6" name="Freeform 71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89579" name="Group 717"/>
            <p:cNvGrpSpPr>
              <a:grpSpLocks/>
            </p:cNvGrpSpPr>
            <p:nvPr/>
          </p:nvGrpSpPr>
          <p:grpSpPr bwMode="auto">
            <a:xfrm rot="-2124236">
              <a:off x="5097" y="1509"/>
              <a:ext cx="288" cy="317"/>
              <a:chOff x="1868" y="1276"/>
              <a:chExt cx="1755" cy="2122"/>
            </a:xfrm>
          </p:grpSpPr>
          <p:sp>
            <p:nvSpPr>
              <p:cNvPr id="190158" name="Freeform 71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59" name="Freeform 71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60" name="Freeform 72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61" name="Freeform 72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62" name="Freeform 72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163" name="Freeform 72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0164" name="Text Box 724"/>
          <p:cNvSpPr txBox="1">
            <a:spLocks noChangeArrowheads="1"/>
          </p:cNvSpPr>
          <p:nvPr/>
        </p:nvSpPr>
        <p:spPr bwMode="auto">
          <a:xfrm>
            <a:off x="419100" y="5345113"/>
            <a:ext cx="8699500" cy="56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</a:pPr>
            <a:r>
              <a:rPr lang="es-MX" sz="2800" b="1" dirty="0">
                <a:latin typeface="Times New Roman" pitchFamily="18" charset="0"/>
              </a:rPr>
              <a:t>	</a:t>
            </a:r>
            <a:r>
              <a:rPr lang="es-MX" sz="2800" b="1" dirty="0" smtClean="0">
                <a:latin typeface="Times New Roman" pitchFamily="18" charset="0"/>
              </a:rPr>
              <a:t>y </a:t>
            </a:r>
            <a:r>
              <a:rPr lang="es-MX" sz="2800" b="1" dirty="0">
                <a:latin typeface="Times New Roman" pitchFamily="18" charset="0"/>
              </a:rPr>
              <a:t>también se da emisión estimulada !!!!!</a:t>
            </a:r>
          </a:p>
        </p:txBody>
      </p:sp>
      <p:sp>
        <p:nvSpPr>
          <p:cNvPr id="190165" name="Text Box 72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5638" y="217488"/>
            <a:ext cx="4373562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3200" b="1">
                <a:latin typeface="Times New Roman" pitchFamily="18" charset="0"/>
              </a:rPr>
              <a:t>     </a:t>
            </a: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Fluorecencia</a:t>
            </a:r>
            <a:r>
              <a:rPr lang="es-MX" sz="3200" b="1">
                <a:latin typeface="Times New Roman" pitchFamily="18" charset="0"/>
              </a:rPr>
              <a:t>      </a:t>
            </a:r>
            <a:endParaRPr lang="es-MX" sz="3200" b="1" u="sng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0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0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164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90467" name="Line 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68" name="Line 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69" name="Line 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0" name="Line 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1" name="Line 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2" name="Line 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3" name="Line 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90475" name="Line 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6" name="Line 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7" name="Line 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8" name="Line 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79" name="Line 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0" name="Line 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1" name="Line 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90483" name="Line 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4" name="Line 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5" name="Line 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6" name="Line 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7" name="Line 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8" name="Line 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89" name="Line 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90491" name="Line 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2" name="Line 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3" name="Line 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4" name="Line 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5" name="Line 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6" name="Line 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497" name="Line 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4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90499" name="Line 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0" name="Line 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1" name="Line 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2" name="Line 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3" name="Line 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4" name="Line 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5" name="Line 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90507" name="Line 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8" name="Line 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09" name="Line 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0" name="Line 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1" name="Line 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2" name="Line 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3" name="Line 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90515" name="Line 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6" name="Line 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7" name="Line 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8" name="Line 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19" name="Line 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0" name="Line 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1" name="Line 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90523" name="Line 5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4" name="Line 6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5" name="Line 6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6" name="Line 6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7" name="Line 6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8" name="Line 6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29" name="Line 6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90531" name="Line 6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2" name="Line 6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3" name="Line 6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4" name="Line 7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5" name="Line 7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6" name="Line 7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37" name="Line 7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90539" name="Line 7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0" name="Line 7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1" name="Line 7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2" name="Line 7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3" name="Line 7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4" name="Line 8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5" name="Line 8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2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90547" name="Line 8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8" name="Line 8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49" name="Line 8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0" name="Line 8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1" name="Line 8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2" name="Line 8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3" name="Line 8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0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90555" name="Line 9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6" name="Line 9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7" name="Line 9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8" name="Line 9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59" name="Line 9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0" name="Line 9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1" name="Line 9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8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90563" name="Line 9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4" name="Line 10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5" name="Line 10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6" name="Line 10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7" name="Line 10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8" name="Line 10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69" name="Line 10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6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90571" name="Line 10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2" name="Line 10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3" name="Line 10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4" name="Line 11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5" name="Line 11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6" name="Line 11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77" name="Line 11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4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90579" name="Line 11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0" name="Line 11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1" name="Line 11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2" name="Line 11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3" name="Line 11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4" name="Line 12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5" name="Line 12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2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90587" name="Line 12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8" name="Line 12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89" name="Line 12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0" name="Line 12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1" name="Line 12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2" name="Line 12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3" name="Line 12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0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90595" name="Line 13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6" name="Line 13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7" name="Line 13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8" name="Line 13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599" name="Line 13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0" name="Line 13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1" name="Line 13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8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90603" name="Line 13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4" name="Line 14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5" name="Line 14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6" name="Line 14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7" name="Line 14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8" name="Line 14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09" name="Line 14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90611" name="Line 14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2" name="Line 14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3" name="Line 14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4" name="Line 15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5" name="Line 15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6" name="Line 15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17" name="Line 15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4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90619" name="Line 15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0" name="Line 15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1" name="Line 15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2" name="Line 15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3" name="Line 15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4" name="Line 16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5" name="Line 16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2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90627" name="Line 16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8" name="Line 16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29" name="Line 16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0" name="Line 16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1" name="Line 16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2" name="Line 16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3" name="Line 16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0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90635" name="Line 17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6" name="Line 17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7" name="Line 17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8" name="Line 17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39" name="Line 17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0" name="Line 17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1" name="Line 17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8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90643" name="Line 17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4" name="Line 18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5" name="Line 18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6" name="Line 18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7" name="Line 18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8" name="Line 18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49" name="Line 18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6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90651" name="Line 18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2" name="Line 18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3" name="Line 18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4" name="Line 19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5" name="Line 19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6" name="Line 19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57" name="Line 19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4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90659" name="Line 19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0" name="Line 19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1" name="Line 19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2" name="Line 19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3" name="Line 19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4" name="Line 20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5" name="Line 20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2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90667" name="Line 20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8" name="Line 20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69" name="Line 20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0" name="Line 20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1" name="Line 20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2" name="Line 20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3" name="Line 20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0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90675" name="Line 2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6" name="Line 2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7" name="Line 2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8" name="Line 2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79" name="Line 2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0" name="Line 2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1" name="Line 2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8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90683" name="Line 2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4" name="Line 2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5" name="Line 2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6" name="Line 2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7" name="Line 2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8" name="Line 2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89" name="Line 2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6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90691" name="Line 2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2" name="Line 2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3" name="Line 2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4" name="Line 2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5" name="Line 2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6" name="Line 2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697" name="Line 2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4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90699" name="Line 2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0" name="Line 2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1" name="Line 2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2" name="Line 2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3" name="Line 2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4" name="Line 2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5" name="Line 2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0626" name="Group 242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90707" name="Line 2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8" name="Line 2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09" name="Line 2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0" name="Line 2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1" name="Line 2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2" name="Line 2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3" name="Line 2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0634" name="Group 250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90715" name="Line 2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6" name="Line 2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7" name="Line 2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8" name="Line 2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19" name="Line 2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20" name="Line 2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0721" name="Line 2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0642" name="Group 258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90723" name="Freeform 259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724" name="Freeform 260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725" name="Freeform 261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726" name="Freeform 262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727" name="Freeform 263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728" name="Freeform 264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650" name="Group 265"/>
          <p:cNvGrpSpPr>
            <a:grpSpLocks/>
          </p:cNvGrpSpPr>
          <p:nvPr/>
        </p:nvGrpSpPr>
        <p:grpSpPr bwMode="auto">
          <a:xfrm>
            <a:off x="4541838" y="1476375"/>
            <a:ext cx="3719512" cy="2994025"/>
            <a:chOff x="2861" y="930"/>
            <a:chExt cx="2343" cy="1886"/>
          </a:xfrm>
        </p:grpSpPr>
        <p:grpSp>
          <p:nvGrpSpPr>
            <p:cNvPr id="190658" name="Group 266"/>
            <p:cNvGrpSpPr>
              <a:grpSpLocks/>
            </p:cNvGrpSpPr>
            <p:nvPr/>
          </p:nvGrpSpPr>
          <p:grpSpPr bwMode="auto">
            <a:xfrm>
              <a:off x="3197" y="2216"/>
              <a:ext cx="189" cy="278"/>
              <a:chOff x="4386" y="1370"/>
              <a:chExt cx="879" cy="2192"/>
            </a:xfrm>
          </p:grpSpPr>
          <p:sp>
            <p:nvSpPr>
              <p:cNvPr id="190731" name="Freeform 267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2" name="Freeform 268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3" name="Freeform 269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4" name="Freeform 270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5" name="Freeform 271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6" name="Freeform 272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666" name="Group 273"/>
            <p:cNvGrpSpPr>
              <a:grpSpLocks/>
            </p:cNvGrpSpPr>
            <p:nvPr/>
          </p:nvGrpSpPr>
          <p:grpSpPr bwMode="auto">
            <a:xfrm>
              <a:off x="3299" y="2495"/>
              <a:ext cx="267" cy="314"/>
              <a:chOff x="1697" y="1339"/>
              <a:chExt cx="589" cy="1729"/>
            </a:xfrm>
          </p:grpSpPr>
          <p:sp>
            <p:nvSpPr>
              <p:cNvPr id="190738" name="Freeform 274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39" name="Freeform 275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0" name="Freeform 276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1" name="Freeform 277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2" name="Freeform 278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3" name="Freeform 279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674" name="Group 280"/>
            <p:cNvGrpSpPr>
              <a:grpSpLocks/>
            </p:cNvGrpSpPr>
            <p:nvPr/>
          </p:nvGrpSpPr>
          <p:grpSpPr bwMode="auto">
            <a:xfrm flipH="1">
              <a:off x="3327" y="1871"/>
              <a:ext cx="267" cy="313"/>
              <a:chOff x="1697" y="1339"/>
              <a:chExt cx="589" cy="1729"/>
            </a:xfrm>
          </p:grpSpPr>
          <p:sp>
            <p:nvSpPr>
              <p:cNvPr id="190745" name="Freeform 281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6" name="Freeform 282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7" name="Freeform 283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8" name="Freeform 284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49" name="Freeform 285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0" name="Freeform 286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682" name="Group 287"/>
            <p:cNvGrpSpPr>
              <a:grpSpLocks/>
            </p:cNvGrpSpPr>
            <p:nvPr/>
          </p:nvGrpSpPr>
          <p:grpSpPr bwMode="auto">
            <a:xfrm flipH="1">
              <a:off x="4574" y="2031"/>
              <a:ext cx="267" cy="314"/>
              <a:chOff x="1697" y="1339"/>
              <a:chExt cx="589" cy="1729"/>
            </a:xfrm>
          </p:grpSpPr>
          <p:sp>
            <p:nvSpPr>
              <p:cNvPr id="190752" name="Freeform 288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3" name="Freeform 289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4" name="Freeform 290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5" name="Freeform 291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6" name="Freeform 292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57" name="Freeform 293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690" name="Group 294"/>
            <p:cNvGrpSpPr>
              <a:grpSpLocks/>
            </p:cNvGrpSpPr>
            <p:nvPr/>
          </p:nvGrpSpPr>
          <p:grpSpPr bwMode="auto">
            <a:xfrm flipH="1">
              <a:off x="4260" y="2369"/>
              <a:ext cx="267" cy="314"/>
              <a:chOff x="1697" y="1339"/>
              <a:chExt cx="589" cy="1729"/>
            </a:xfrm>
          </p:grpSpPr>
          <p:sp>
            <p:nvSpPr>
              <p:cNvPr id="190759" name="Freeform 295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0" name="Freeform 296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1" name="Freeform 297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2" name="Freeform 298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3" name="Freeform 299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4" name="Freeform 300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698" name="Group 301"/>
            <p:cNvGrpSpPr>
              <a:grpSpLocks/>
            </p:cNvGrpSpPr>
            <p:nvPr/>
          </p:nvGrpSpPr>
          <p:grpSpPr bwMode="auto">
            <a:xfrm flipH="1">
              <a:off x="4270" y="1905"/>
              <a:ext cx="189" cy="278"/>
              <a:chOff x="4386" y="1370"/>
              <a:chExt cx="879" cy="2192"/>
            </a:xfrm>
          </p:grpSpPr>
          <p:sp>
            <p:nvSpPr>
              <p:cNvPr id="190766" name="Freeform 302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7" name="Freeform 303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8" name="Freeform 304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69" name="Freeform 305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0" name="Freeform 306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1" name="Freeform 307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06" name="Group 308"/>
            <p:cNvGrpSpPr>
              <a:grpSpLocks/>
            </p:cNvGrpSpPr>
            <p:nvPr/>
          </p:nvGrpSpPr>
          <p:grpSpPr bwMode="auto">
            <a:xfrm flipH="1">
              <a:off x="3745" y="1864"/>
              <a:ext cx="189" cy="278"/>
              <a:chOff x="4386" y="1370"/>
              <a:chExt cx="879" cy="2192"/>
            </a:xfrm>
          </p:grpSpPr>
          <p:sp>
            <p:nvSpPr>
              <p:cNvPr id="190773" name="Freeform 309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4" name="Freeform 310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5" name="Freeform 311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6" name="Freeform 312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7" name="Freeform 313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78" name="Freeform 314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14" name="Group 315"/>
            <p:cNvGrpSpPr>
              <a:grpSpLocks/>
            </p:cNvGrpSpPr>
            <p:nvPr/>
          </p:nvGrpSpPr>
          <p:grpSpPr bwMode="auto">
            <a:xfrm flipH="1">
              <a:off x="4771" y="1773"/>
              <a:ext cx="190" cy="277"/>
              <a:chOff x="4386" y="1370"/>
              <a:chExt cx="879" cy="2192"/>
            </a:xfrm>
          </p:grpSpPr>
          <p:sp>
            <p:nvSpPr>
              <p:cNvPr id="190780" name="Freeform 316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1" name="Freeform 317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2" name="Freeform 318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3" name="Freeform 319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4" name="Freeform 320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5" name="Freeform 321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22" name="Group 322"/>
            <p:cNvGrpSpPr>
              <a:grpSpLocks/>
            </p:cNvGrpSpPr>
            <p:nvPr/>
          </p:nvGrpSpPr>
          <p:grpSpPr bwMode="auto">
            <a:xfrm flipH="1">
              <a:off x="3886" y="2244"/>
              <a:ext cx="189" cy="278"/>
              <a:chOff x="4386" y="1370"/>
              <a:chExt cx="879" cy="2192"/>
            </a:xfrm>
          </p:grpSpPr>
          <p:sp>
            <p:nvSpPr>
              <p:cNvPr id="190787" name="Freeform 323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8" name="Freeform 324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89" name="Freeform 325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0" name="Freeform 326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1" name="Freeform 327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2" name="Freeform 328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29" name="Group 329"/>
            <p:cNvGrpSpPr>
              <a:grpSpLocks/>
            </p:cNvGrpSpPr>
            <p:nvPr/>
          </p:nvGrpSpPr>
          <p:grpSpPr bwMode="auto">
            <a:xfrm flipH="1">
              <a:off x="5015" y="2169"/>
              <a:ext cx="189" cy="278"/>
              <a:chOff x="4386" y="1370"/>
              <a:chExt cx="879" cy="2192"/>
            </a:xfrm>
          </p:grpSpPr>
          <p:sp>
            <p:nvSpPr>
              <p:cNvPr id="190794" name="Freeform 330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5" name="Freeform 331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6" name="Freeform 332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7" name="Freeform 333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8" name="Freeform 334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799" name="Freeform 335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30" name="Group 336"/>
            <p:cNvGrpSpPr>
              <a:grpSpLocks/>
            </p:cNvGrpSpPr>
            <p:nvPr/>
          </p:nvGrpSpPr>
          <p:grpSpPr bwMode="auto">
            <a:xfrm flipH="1">
              <a:off x="2861" y="2271"/>
              <a:ext cx="189" cy="277"/>
              <a:chOff x="4386" y="1370"/>
              <a:chExt cx="879" cy="2192"/>
            </a:xfrm>
          </p:grpSpPr>
          <p:sp>
            <p:nvSpPr>
              <p:cNvPr id="190801" name="Freeform 337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2" name="Freeform 338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3" name="Freeform 339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4" name="Freeform 340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5" name="Freeform 341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6" name="Freeform 342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37" name="Group 343"/>
            <p:cNvGrpSpPr>
              <a:grpSpLocks/>
            </p:cNvGrpSpPr>
            <p:nvPr/>
          </p:nvGrpSpPr>
          <p:grpSpPr bwMode="auto">
            <a:xfrm flipH="1">
              <a:off x="4801" y="2502"/>
              <a:ext cx="267" cy="314"/>
              <a:chOff x="1697" y="1339"/>
              <a:chExt cx="589" cy="1729"/>
            </a:xfrm>
          </p:grpSpPr>
          <p:sp>
            <p:nvSpPr>
              <p:cNvPr id="190808" name="Freeform 344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09" name="Freeform 345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0" name="Freeform 346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1" name="Freeform 347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2" name="Freeform 348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3" name="Freeform 349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44" name="Group 350"/>
            <p:cNvGrpSpPr>
              <a:grpSpLocks/>
            </p:cNvGrpSpPr>
            <p:nvPr/>
          </p:nvGrpSpPr>
          <p:grpSpPr bwMode="auto">
            <a:xfrm>
              <a:off x="3408" y="930"/>
              <a:ext cx="189" cy="277"/>
              <a:chOff x="4386" y="1370"/>
              <a:chExt cx="879" cy="2192"/>
            </a:xfrm>
          </p:grpSpPr>
          <p:sp>
            <p:nvSpPr>
              <p:cNvPr id="190815" name="Freeform 351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6" name="Freeform 352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7" name="Freeform 353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8" name="Freeform 354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19" name="Freeform 355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0" name="Freeform 356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51" name="Group 357"/>
            <p:cNvGrpSpPr>
              <a:grpSpLocks/>
            </p:cNvGrpSpPr>
            <p:nvPr/>
          </p:nvGrpSpPr>
          <p:grpSpPr bwMode="auto">
            <a:xfrm>
              <a:off x="3494" y="1065"/>
              <a:ext cx="267" cy="314"/>
              <a:chOff x="1697" y="1339"/>
              <a:chExt cx="589" cy="1729"/>
            </a:xfrm>
          </p:grpSpPr>
          <p:sp>
            <p:nvSpPr>
              <p:cNvPr id="190822" name="Freeform 358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3" name="Freeform 359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4" name="Freeform 360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5" name="Freeform 361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6" name="Freeform 362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27" name="Freeform 363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58" name="Group 364"/>
            <p:cNvGrpSpPr>
              <a:grpSpLocks/>
            </p:cNvGrpSpPr>
            <p:nvPr/>
          </p:nvGrpSpPr>
          <p:grpSpPr bwMode="auto">
            <a:xfrm>
              <a:off x="3154" y="1060"/>
              <a:ext cx="189" cy="277"/>
              <a:chOff x="4386" y="1370"/>
              <a:chExt cx="879" cy="2192"/>
            </a:xfrm>
          </p:grpSpPr>
          <p:sp>
            <p:nvSpPr>
              <p:cNvPr id="190829" name="Freeform 365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0" name="Freeform 366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1" name="Freeform 367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2" name="Freeform 368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3" name="Freeform 369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4" name="Freeform 370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65" name="Group 371"/>
            <p:cNvGrpSpPr>
              <a:grpSpLocks/>
            </p:cNvGrpSpPr>
            <p:nvPr/>
          </p:nvGrpSpPr>
          <p:grpSpPr bwMode="auto">
            <a:xfrm>
              <a:off x="3013" y="1439"/>
              <a:ext cx="189" cy="278"/>
              <a:chOff x="4386" y="1370"/>
              <a:chExt cx="879" cy="2192"/>
            </a:xfrm>
          </p:grpSpPr>
          <p:sp>
            <p:nvSpPr>
              <p:cNvPr id="190836" name="Freeform 372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7" name="Freeform 373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8" name="Freeform 374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39" name="Freeform 375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0" name="Freeform 376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1" name="Freeform 377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72" name="Group 378"/>
            <p:cNvGrpSpPr>
              <a:grpSpLocks/>
            </p:cNvGrpSpPr>
            <p:nvPr/>
          </p:nvGrpSpPr>
          <p:grpSpPr bwMode="auto">
            <a:xfrm>
              <a:off x="4038" y="1466"/>
              <a:ext cx="189" cy="278"/>
              <a:chOff x="4386" y="1370"/>
              <a:chExt cx="879" cy="2192"/>
            </a:xfrm>
          </p:grpSpPr>
          <p:sp>
            <p:nvSpPr>
              <p:cNvPr id="190843" name="Freeform 379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4" name="Freeform 380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5" name="Freeform 381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6" name="Freeform 382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7" name="Freeform 383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48" name="Freeform 384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779" name="Group 385"/>
            <p:cNvGrpSpPr>
              <a:grpSpLocks/>
            </p:cNvGrpSpPr>
            <p:nvPr/>
          </p:nvGrpSpPr>
          <p:grpSpPr bwMode="auto">
            <a:xfrm>
              <a:off x="4140" y="1745"/>
              <a:ext cx="267" cy="314"/>
              <a:chOff x="1697" y="1339"/>
              <a:chExt cx="589" cy="1729"/>
            </a:xfrm>
          </p:grpSpPr>
          <p:sp>
            <p:nvSpPr>
              <p:cNvPr id="190850" name="Freeform 386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51" name="Freeform 387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52" name="Freeform 388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53" name="Freeform 389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54" name="Freeform 390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855" name="Freeform 391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0786" name="Group 392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90857" name="Freeform 39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58" name="Freeform 39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59" name="Freeform 39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0" name="Freeform 39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1" name="Freeform 39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2" name="Freeform 39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793" name="Group 399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90864" name="Freeform 40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5" name="Freeform 40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6" name="Freeform 40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7" name="Freeform 40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8" name="Freeform 40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69" name="Freeform 40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00" name="Group 406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90871" name="Freeform 40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2" name="Freeform 40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3" name="Freeform 40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4" name="Freeform 41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5" name="Freeform 41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6" name="Freeform 41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07" name="Group 413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90878" name="Freeform 41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79" name="Freeform 41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0" name="Freeform 41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1" name="Freeform 41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2" name="Freeform 41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3" name="Freeform 41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14" name="Group 420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90885" name="Freeform 42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6" name="Freeform 42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7" name="Freeform 42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8" name="Freeform 42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89" name="Freeform 42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0" name="Freeform 42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21" name="Group 427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90892" name="Freeform 42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3" name="Freeform 42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4" name="Freeform 43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5" name="Freeform 43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6" name="Freeform 43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897" name="Freeform 43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28" name="Group 434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90899" name="Freeform 43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0" name="Freeform 43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1" name="Freeform 43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2" name="Freeform 43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3" name="Freeform 43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4" name="Freeform 44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35" name="Group 441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90906" name="Freeform 44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7" name="Freeform 44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8" name="Freeform 44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09" name="Freeform 44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0" name="Freeform 44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1" name="Freeform 44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42" name="Group 448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90913" name="Freeform 44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4" name="Freeform 45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5" name="Freeform 45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6" name="Freeform 45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7" name="Freeform 45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18" name="Freeform 45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49" name="Group 455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90920" name="Freeform 45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1" name="Freeform 45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2" name="Freeform 45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3" name="Freeform 45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4" name="Freeform 46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5" name="Freeform 46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56" name="Group 462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90927" name="Freeform 46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8" name="Freeform 46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29" name="Freeform 46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0" name="Freeform 46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1" name="Freeform 46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2" name="Freeform 46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63" name="Group 469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90934" name="Freeform 47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5" name="Freeform 47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6" name="Freeform 47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7" name="Freeform 47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8" name="Freeform 47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39" name="Freeform 47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70" name="Group 476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90941" name="Freeform 47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2" name="Freeform 47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3" name="Freeform 47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4" name="Freeform 48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5" name="Freeform 48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6" name="Freeform 48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77" name="Group 483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90948" name="Freeform 48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49" name="Freeform 48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0" name="Freeform 48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1" name="Freeform 48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2" name="Freeform 48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3" name="Freeform 48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84" name="Group 490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90955" name="Freeform 49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6" name="Freeform 49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7" name="Freeform 49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8" name="Freeform 49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59" name="Freeform 49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0" name="Freeform 49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0891" name="Group 497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90962" name="Freeform 498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3" name="Freeform 499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4" name="Freeform 500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5" name="Freeform 501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6" name="Freeform 502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0967" name="Freeform 503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0968" name="Text Box 504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0969" name="Line 505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0898" name="Group 506"/>
          <p:cNvGrpSpPr>
            <a:grpSpLocks/>
          </p:cNvGrpSpPr>
          <p:nvPr/>
        </p:nvGrpSpPr>
        <p:grpSpPr bwMode="auto">
          <a:xfrm>
            <a:off x="966788" y="1554163"/>
            <a:ext cx="7685087" cy="2986087"/>
            <a:chOff x="609" y="979"/>
            <a:chExt cx="4841" cy="1881"/>
          </a:xfrm>
        </p:grpSpPr>
        <p:grpSp>
          <p:nvGrpSpPr>
            <p:cNvPr id="190905" name="Group 507"/>
            <p:cNvGrpSpPr>
              <a:grpSpLocks/>
            </p:cNvGrpSpPr>
            <p:nvPr/>
          </p:nvGrpSpPr>
          <p:grpSpPr bwMode="auto">
            <a:xfrm rot="-2124236">
              <a:off x="1701" y="2489"/>
              <a:ext cx="289" cy="316"/>
              <a:chOff x="1868" y="1276"/>
              <a:chExt cx="1755" cy="2122"/>
            </a:xfrm>
          </p:grpSpPr>
          <p:sp>
            <p:nvSpPr>
              <p:cNvPr id="190972" name="Freeform 50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73" name="Freeform 50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74" name="Freeform 51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75" name="Freeform 51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76" name="Freeform 51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77" name="Freeform 51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12" name="Group 514"/>
            <p:cNvGrpSpPr>
              <a:grpSpLocks/>
            </p:cNvGrpSpPr>
            <p:nvPr/>
          </p:nvGrpSpPr>
          <p:grpSpPr bwMode="auto">
            <a:xfrm>
              <a:off x="908" y="1742"/>
              <a:ext cx="297" cy="253"/>
              <a:chOff x="1868" y="1276"/>
              <a:chExt cx="1755" cy="2122"/>
            </a:xfrm>
          </p:grpSpPr>
          <p:sp>
            <p:nvSpPr>
              <p:cNvPr id="190979" name="Freeform 51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0" name="Freeform 51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1" name="Freeform 51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2" name="Freeform 51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3" name="Freeform 51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4" name="Freeform 52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19" name="Group 521"/>
            <p:cNvGrpSpPr>
              <a:grpSpLocks/>
            </p:cNvGrpSpPr>
            <p:nvPr/>
          </p:nvGrpSpPr>
          <p:grpSpPr bwMode="auto">
            <a:xfrm flipH="1">
              <a:off x="1370" y="2311"/>
              <a:ext cx="297" cy="253"/>
              <a:chOff x="1868" y="1276"/>
              <a:chExt cx="1755" cy="2122"/>
            </a:xfrm>
          </p:grpSpPr>
          <p:sp>
            <p:nvSpPr>
              <p:cNvPr id="190986" name="Freeform 52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7" name="Freeform 52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8" name="Freeform 52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89" name="Freeform 52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0" name="Freeform 52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1" name="Freeform 52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26" name="Group 528"/>
            <p:cNvGrpSpPr>
              <a:grpSpLocks/>
            </p:cNvGrpSpPr>
            <p:nvPr/>
          </p:nvGrpSpPr>
          <p:grpSpPr bwMode="auto">
            <a:xfrm flipH="1">
              <a:off x="2836" y="2254"/>
              <a:ext cx="297" cy="253"/>
              <a:chOff x="1868" y="1276"/>
              <a:chExt cx="1755" cy="2122"/>
            </a:xfrm>
          </p:grpSpPr>
          <p:sp>
            <p:nvSpPr>
              <p:cNvPr id="190993" name="Freeform 52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4" name="Freeform 53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5" name="Freeform 53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6" name="Freeform 53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7" name="Freeform 53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0998" name="Freeform 53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33" name="Group 535"/>
            <p:cNvGrpSpPr>
              <a:grpSpLocks/>
            </p:cNvGrpSpPr>
            <p:nvPr/>
          </p:nvGrpSpPr>
          <p:grpSpPr bwMode="auto">
            <a:xfrm rot="-2124236">
              <a:off x="609" y="2050"/>
              <a:ext cx="289" cy="316"/>
              <a:chOff x="1868" y="1276"/>
              <a:chExt cx="1755" cy="2122"/>
            </a:xfrm>
          </p:grpSpPr>
          <p:sp>
            <p:nvSpPr>
              <p:cNvPr id="191000" name="Freeform 53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1" name="Freeform 53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2" name="Freeform 53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3" name="Freeform 53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4" name="Freeform 54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5" name="Freeform 54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40" name="Group 542"/>
            <p:cNvGrpSpPr>
              <a:grpSpLocks/>
            </p:cNvGrpSpPr>
            <p:nvPr/>
          </p:nvGrpSpPr>
          <p:grpSpPr bwMode="auto">
            <a:xfrm rot="2124236" flipH="1">
              <a:off x="797" y="2424"/>
              <a:ext cx="288" cy="316"/>
              <a:chOff x="1868" y="1276"/>
              <a:chExt cx="1755" cy="2122"/>
            </a:xfrm>
          </p:grpSpPr>
          <p:sp>
            <p:nvSpPr>
              <p:cNvPr id="191007" name="Freeform 54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8" name="Freeform 54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09" name="Freeform 54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0" name="Freeform 54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1" name="Freeform 54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2" name="Freeform 54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47" name="Group 549"/>
            <p:cNvGrpSpPr>
              <a:grpSpLocks/>
            </p:cNvGrpSpPr>
            <p:nvPr/>
          </p:nvGrpSpPr>
          <p:grpSpPr bwMode="auto">
            <a:xfrm rot="2124236" flipH="1">
              <a:off x="4257" y="2544"/>
              <a:ext cx="289" cy="316"/>
              <a:chOff x="1868" y="1276"/>
              <a:chExt cx="1755" cy="2122"/>
            </a:xfrm>
          </p:grpSpPr>
          <p:sp>
            <p:nvSpPr>
              <p:cNvPr id="191014" name="Freeform 55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5" name="Freeform 55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6" name="Freeform 55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7" name="Freeform 55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8" name="Freeform 55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19" name="Freeform 55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54" name="Group 556"/>
            <p:cNvGrpSpPr>
              <a:grpSpLocks/>
            </p:cNvGrpSpPr>
            <p:nvPr/>
          </p:nvGrpSpPr>
          <p:grpSpPr bwMode="auto">
            <a:xfrm flipH="1">
              <a:off x="3596" y="2581"/>
              <a:ext cx="297" cy="252"/>
              <a:chOff x="1868" y="1276"/>
              <a:chExt cx="1755" cy="2122"/>
            </a:xfrm>
          </p:grpSpPr>
          <p:sp>
            <p:nvSpPr>
              <p:cNvPr id="191021" name="Freeform 55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2" name="Freeform 55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3" name="Freeform 55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4" name="Freeform 56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5" name="Freeform 56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6" name="Freeform 56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61" name="Group 563"/>
            <p:cNvGrpSpPr>
              <a:grpSpLocks/>
            </p:cNvGrpSpPr>
            <p:nvPr/>
          </p:nvGrpSpPr>
          <p:grpSpPr bwMode="auto">
            <a:xfrm>
              <a:off x="4580" y="2366"/>
              <a:ext cx="297" cy="253"/>
              <a:chOff x="1868" y="1276"/>
              <a:chExt cx="1755" cy="2122"/>
            </a:xfrm>
          </p:grpSpPr>
          <p:sp>
            <p:nvSpPr>
              <p:cNvPr id="191028" name="Freeform 56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29" name="Freeform 56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0" name="Freeform 56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1" name="Freeform 56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2" name="Freeform 56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3" name="Freeform 56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70" name="Group 570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1035" name="Freeform 57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6" name="Freeform 57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7" name="Freeform 57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8" name="Freeform 57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39" name="Freeform 57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0" name="Freeform 57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71" name="Group 577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1042" name="Freeform 57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3" name="Freeform 57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4" name="Freeform 58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5" name="Freeform 58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6" name="Freeform 58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47" name="Freeform 58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78" name="Group 584"/>
            <p:cNvGrpSpPr>
              <a:grpSpLocks/>
            </p:cNvGrpSpPr>
            <p:nvPr/>
          </p:nvGrpSpPr>
          <p:grpSpPr bwMode="auto">
            <a:xfrm>
              <a:off x="3114" y="2308"/>
              <a:ext cx="297" cy="253"/>
              <a:chOff x="1868" y="1276"/>
              <a:chExt cx="1755" cy="2122"/>
            </a:xfrm>
          </p:grpSpPr>
          <p:sp>
            <p:nvSpPr>
              <p:cNvPr id="191049" name="Freeform 58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0" name="Freeform 58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1" name="Freeform 58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2" name="Freeform 58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3" name="Freeform 58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4" name="Freeform 59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85" name="Group 591"/>
            <p:cNvGrpSpPr>
              <a:grpSpLocks/>
            </p:cNvGrpSpPr>
            <p:nvPr/>
          </p:nvGrpSpPr>
          <p:grpSpPr bwMode="auto">
            <a:xfrm rot="-2124236">
              <a:off x="5162" y="2478"/>
              <a:ext cx="288" cy="317"/>
              <a:chOff x="1868" y="1276"/>
              <a:chExt cx="1755" cy="2122"/>
            </a:xfrm>
          </p:grpSpPr>
          <p:sp>
            <p:nvSpPr>
              <p:cNvPr id="191056" name="Freeform 59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7" name="Freeform 59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8" name="Freeform 59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59" name="Freeform 59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0" name="Freeform 59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1" name="Freeform 59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92" name="Group 598"/>
            <p:cNvGrpSpPr>
              <a:grpSpLocks/>
            </p:cNvGrpSpPr>
            <p:nvPr/>
          </p:nvGrpSpPr>
          <p:grpSpPr bwMode="auto">
            <a:xfrm rot="-2124236">
              <a:off x="2542" y="1739"/>
              <a:ext cx="289" cy="316"/>
              <a:chOff x="1868" y="1276"/>
              <a:chExt cx="1755" cy="2122"/>
            </a:xfrm>
          </p:grpSpPr>
          <p:sp>
            <p:nvSpPr>
              <p:cNvPr id="191063" name="Freeform 59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4" name="Freeform 60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5" name="Freeform 60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6" name="Freeform 60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7" name="Freeform 60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68" name="Freeform 60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999" name="Group 60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1070" name="Freeform 60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1" name="Freeform 60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2" name="Freeform 60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3" name="Freeform 60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4" name="Freeform 61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5" name="Freeform 61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06" name="Group 612"/>
            <p:cNvGrpSpPr>
              <a:grpSpLocks/>
            </p:cNvGrpSpPr>
            <p:nvPr/>
          </p:nvGrpSpPr>
          <p:grpSpPr bwMode="auto">
            <a:xfrm>
              <a:off x="1749" y="992"/>
              <a:ext cx="297" cy="253"/>
              <a:chOff x="1868" y="1276"/>
              <a:chExt cx="1755" cy="2122"/>
            </a:xfrm>
          </p:grpSpPr>
          <p:sp>
            <p:nvSpPr>
              <p:cNvPr id="191077" name="Freeform 61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8" name="Freeform 61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79" name="Freeform 61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0" name="Freeform 61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1" name="Freeform 61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2" name="Freeform 61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13" name="Group 619"/>
            <p:cNvGrpSpPr>
              <a:grpSpLocks/>
            </p:cNvGrpSpPr>
            <p:nvPr/>
          </p:nvGrpSpPr>
          <p:grpSpPr bwMode="auto">
            <a:xfrm flipH="1">
              <a:off x="2211" y="1561"/>
              <a:ext cx="297" cy="253"/>
              <a:chOff x="1868" y="1276"/>
              <a:chExt cx="1755" cy="2122"/>
            </a:xfrm>
          </p:grpSpPr>
          <p:sp>
            <p:nvSpPr>
              <p:cNvPr id="191084" name="Freeform 62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5" name="Freeform 62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6" name="Freeform 62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7" name="Freeform 62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8" name="Freeform 62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89" name="Freeform 62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20" name="Group 626"/>
            <p:cNvGrpSpPr>
              <a:grpSpLocks/>
            </p:cNvGrpSpPr>
            <p:nvPr/>
          </p:nvGrpSpPr>
          <p:grpSpPr bwMode="auto">
            <a:xfrm flipH="1">
              <a:off x="2890" y="1002"/>
              <a:ext cx="298" cy="252"/>
              <a:chOff x="1868" y="1276"/>
              <a:chExt cx="1755" cy="2122"/>
            </a:xfrm>
          </p:grpSpPr>
          <p:sp>
            <p:nvSpPr>
              <p:cNvPr id="191091" name="Freeform 62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2" name="Freeform 62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3" name="Freeform 62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4" name="Freeform 63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5" name="Freeform 63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6" name="Freeform 63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27" name="Group 633"/>
            <p:cNvGrpSpPr>
              <a:grpSpLocks/>
            </p:cNvGrpSpPr>
            <p:nvPr/>
          </p:nvGrpSpPr>
          <p:grpSpPr bwMode="auto">
            <a:xfrm flipH="1">
              <a:off x="3854" y="979"/>
              <a:ext cx="298" cy="253"/>
              <a:chOff x="1868" y="1276"/>
              <a:chExt cx="1755" cy="2122"/>
            </a:xfrm>
          </p:grpSpPr>
          <p:sp>
            <p:nvSpPr>
              <p:cNvPr id="191098" name="Freeform 63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099" name="Freeform 63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0" name="Freeform 63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1" name="Freeform 63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2" name="Freeform 63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3" name="Freeform 63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34" name="Group 640"/>
            <p:cNvGrpSpPr>
              <a:grpSpLocks/>
            </p:cNvGrpSpPr>
            <p:nvPr/>
          </p:nvGrpSpPr>
          <p:grpSpPr bwMode="auto">
            <a:xfrm flipH="1">
              <a:off x="3677" y="1504"/>
              <a:ext cx="297" cy="253"/>
              <a:chOff x="1868" y="1276"/>
              <a:chExt cx="1755" cy="2122"/>
            </a:xfrm>
          </p:grpSpPr>
          <p:sp>
            <p:nvSpPr>
              <p:cNvPr id="191105" name="Freeform 64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6" name="Freeform 64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7" name="Freeform 64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8" name="Freeform 64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09" name="Freeform 64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0" name="Freeform 64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41" name="Group 647"/>
            <p:cNvGrpSpPr>
              <a:grpSpLocks/>
            </p:cNvGrpSpPr>
            <p:nvPr/>
          </p:nvGrpSpPr>
          <p:grpSpPr bwMode="auto">
            <a:xfrm rot="-2124236">
              <a:off x="1450" y="1300"/>
              <a:ext cx="289" cy="316"/>
              <a:chOff x="1868" y="1276"/>
              <a:chExt cx="1755" cy="2122"/>
            </a:xfrm>
          </p:grpSpPr>
          <p:sp>
            <p:nvSpPr>
              <p:cNvPr id="191112" name="Freeform 64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3" name="Freeform 64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4" name="Freeform 65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5" name="Freeform 65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6" name="Freeform 65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17" name="Freeform 65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48" name="Group 654"/>
            <p:cNvGrpSpPr>
              <a:grpSpLocks/>
            </p:cNvGrpSpPr>
            <p:nvPr/>
          </p:nvGrpSpPr>
          <p:grpSpPr bwMode="auto">
            <a:xfrm rot="2124236" flipH="1">
              <a:off x="1638" y="1674"/>
              <a:ext cx="288" cy="316"/>
              <a:chOff x="1868" y="1276"/>
              <a:chExt cx="1755" cy="2122"/>
            </a:xfrm>
          </p:grpSpPr>
          <p:sp>
            <p:nvSpPr>
              <p:cNvPr id="191119" name="Freeform 65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0" name="Freeform 65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1" name="Freeform 65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2" name="Freeform 65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3" name="Freeform 65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4" name="Freeform 66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55" name="Group 661"/>
            <p:cNvGrpSpPr>
              <a:grpSpLocks/>
            </p:cNvGrpSpPr>
            <p:nvPr/>
          </p:nvGrpSpPr>
          <p:grpSpPr bwMode="auto">
            <a:xfrm>
              <a:off x="2020" y="1697"/>
              <a:ext cx="267" cy="314"/>
              <a:chOff x="1697" y="1339"/>
              <a:chExt cx="589" cy="1729"/>
            </a:xfrm>
          </p:grpSpPr>
          <p:sp>
            <p:nvSpPr>
              <p:cNvPr id="191126" name="Freeform 662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7" name="Freeform 663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8" name="Freeform 664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29" name="Freeform 665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30" name="Freeform 666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31" name="Freeform 667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1132" name="Oval 668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1133" name="Text Box 669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1134" name="Text Box 670"/>
          <p:cNvSpPr txBox="1">
            <a:spLocks noChangeArrowheads="1"/>
          </p:cNvSpPr>
          <p:nvPr/>
        </p:nvSpPr>
        <p:spPr bwMode="auto">
          <a:xfrm>
            <a:off x="431800" y="4665663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Si se logra tener suficientes estados excitados</a:t>
            </a:r>
          </a:p>
        </p:txBody>
      </p:sp>
      <p:sp>
        <p:nvSpPr>
          <p:cNvPr id="191135" name="Text Box 671"/>
          <p:cNvSpPr txBox="1">
            <a:spLocks noChangeArrowheads="1"/>
          </p:cNvSpPr>
          <p:nvPr/>
        </p:nvSpPr>
        <p:spPr bwMode="auto">
          <a:xfrm>
            <a:off x="431800" y="5087938"/>
            <a:ext cx="86995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FFFF66"/>
              </a:buClr>
              <a:buSzPct val="120000"/>
              <a:buFont typeface="Symbol" pitchFamily="18" charset="2"/>
              <a:buNone/>
            </a:pPr>
            <a:r>
              <a:rPr lang="es-MX" sz="2800" b="1">
                <a:latin typeface="Times New Roman" pitchFamily="18" charset="0"/>
              </a:rPr>
              <a:t>      </a:t>
            </a:r>
            <a:r>
              <a:rPr lang="es-MX" sz="2800">
                <a:latin typeface="Times New Roman" pitchFamily="18" charset="0"/>
              </a:rPr>
              <a:t>bajo las condiciones adecuadas se puede ver </a:t>
            </a:r>
            <a:r>
              <a:rPr lang="es-MX" sz="2800" b="1">
                <a:latin typeface="Times New Roman" pitchFamily="18" charset="0"/>
              </a:rPr>
              <a:t>Ganacia</a:t>
            </a:r>
          </a:p>
        </p:txBody>
      </p:sp>
      <p:grpSp>
        <p:nvGrpSpPr>
          <p:cNvPr id="191062" name="Group 672"/>
          <p:cNvGrpSpPr>
            <a:grpSpLocks/>
          </p:cNvGrpSpPr>
          <p:nvPr/>
        </p:nvGrpSpPr>
        <p:grpSpPr bwMode="auto">
          <a:xfrm flipH="1">
            <a:off x="884238" y="1311275"/>
            <a:ext cx="7685087" cy="2986088"/>
            <a:chOff x="609" y="979"/>
            <a:chExt cx="4841" cy="1881"/>
          </a:xfrm>
        </p:grpSpPr>
        <p:grpSp>
          <p:nvGrpSpPr>
            <p:cNvPr id="191069" name="Group 673"/>
            <p:cNvGrpSpPr>
              <a:grpSpLocks/>
            </p:cNvGrpSpPr>
            <p:nvPr/>
          </p:nvGrpSpPr>
          <p:grpSpPr bwMode="auto">
            <a:xfrm rot="-2124236">
              <a:off x="1701" y="2489"/>
              <a:ext cx="289" cy="316"/>
              <a:chOff x="1868" y="1276"/>
              <a:chExt cx="1755" cy="2122"/>
            </a:xfrm>
          </p:grpSpPr>
          <p:sp>
            <p:nvSpPr>
              <p:cNvPr id="191138" name="Freeform 67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39" name="Freeform 67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0" name="Freeform 67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1" name="Freeform 67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2" name="Freeform 67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3" name="Freeform 67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76" name="Group 680"/>
            <p:cNvGrpSpPr>
              <a:grpSpLocks/>
            </p:cNvGrpSpPr>
            <p:nvPr/>
          </p:nvGrpSpPr>
          <p:grpSpPr bwMode="auto">
            <a:xfrm>
              <a:off x="908" y="1742"/>
              <a:ext cx="297" cy="253"/>
              <a:chOff x="1868" y="1276"/>
              <a:chExt cx="1755" cy="2122"/>
            </a:xfrm>
          </p:grpSpPr>
          <p:sp>
            <p:nvSpPr>
              <p:cNvPr id="191145" name="Freeform 68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6" name="Freeform 68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7" name="Freeform 68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8" name="Freeform 68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49" name="Freeform 68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0" name="Freeform 68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83" name="Group 687"/>
            <p:cNvGrpSpPr>
              <a:grpSpLocks/>
            </p:cNvGrpSpPr>
            <p:nvPr/>
          </p:nvGrpSpPr>
          <p:grpSpPr bwMode="auto">
            <a:xfrm flipH="1">
              <a:off x="1370" y="2311"/>
              <a:ext cx="297" cy="253"/>
              <a:chOff x="1868" y="1276"/>
              <a:chExt cx="1755" cy="2122"/>
            </a:xfrm>
          </p:grpSpPr>
          <p:sp>
            <p:nvSpPr>
              <p:cNvPr id="191152" name="Freeform 68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3" name="Freeform 68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4" name="Freeform 69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5" name="Freeform 69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6" name="Freeform 69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57" name="Freeform 69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90" name="Group 694"/>
            <p:cNvGrpSpPr>
              <a:grpSpLocks/>
            </p:cNvGrpSpPr>
            <p:nvPr/>
          </p:nvGrpSpPr>
          <p:grpSpPr bwMode="auto">
            <a:xfrm flipH="1">
              <a:off x="2836" y="2254"/>
              <a:ext cx="297" cy="253"/>
              <a:chOff x="1868" y="1276"/>
              <a:chExt cx="1755" cy="2122"/>
            </a:xfrm>
          </p:grpSpPr>
          <p:sp>
            <p:nvSpPr>
              <p:cNvPr id="191159" name="Freeform 69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0" name="Freeform 69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1" name="Freeform 69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2" name="Freeform 69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3" name="Freeform 69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4" name="Freeform 70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097" name="Group 701"/>
            <p:cNvGrpSpPr>
              <a:grpSpLocks/>
            </p:cNvGrpSpPr>
            <p:nvPr/>
          </p:nvGrpSpPr>
          <p:grpSpPr bwMode="auto">
            <a:xfrm rot="-2124236">
              <a:off x="609" y="2050"/>
              <a:ext cx="289" cy="316"/>
              <a:chOff x="1868" y="1276"/>
              <a:chExt cx="1755" cy="2122"/>
            </a:xfrm>
          </p:grpSpPr>
          <p:sp>
            <p:nvSpPr>
              <p:cNvPr id="191166" name="Freeform 70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7" name="Freeform 70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8" name="Freeform 70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69" name="Freeform 70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0" name="Freeform 70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1" name="Freeform 70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04" name="Group 708"/>
            <p:cNvGrpSpPr>
              <a:grpSpLocks/>
            </p:cNvGrpSpPr>
            <p:nvPr/>
          </p:nvGrpSpPr>
          <p:grpSpPr bwMode="auto">
            <a:xfrm rot="2124236" flipH="1">
              <a:off x="797" y="2424"/>
              <a:ext cx="288" cy="316"/>
              <a:chOff x="1868" y="1276"/>
              <a:chExt cx="1755" cy="2122"/>
            </a:xfrm>
          </p:grpSpPr>
          <p:sp>
            <p:nvSpPr>
              <p:cNvPr id="191173" name="Freeform 70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4" name="Freeform 71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5" name="Freeform 71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6" name="Freeform 71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7" name="Freeform 71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78" name="Freeform 71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11" name="Group 715"/>
            <p:cNvGrpSpPr>
              <a:grpSpLocks/>
            </p:cNvGrpSpPr>
            <p:nvPr/>
          </p:nvGrpSpPr>
          <p:grpSpPr bwMode="auto">
            <a:xfrm rot="2124236" flipH="1">
              <a:off x="4257" y="2544"/>
              <a:ext cx="289" cy="316"/>
              <a:chOff x="1868" y="1276"/>
              <a:chExt cx="1755" cy="2122"/>
            </a:xfrm>
          </p:grpSpPr>
          <p:sp>
            <p:nvSpPr>
              <p:cNvPr id="191180" name="Freeform 71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1" name="Freeform 71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2" name="Freeform 71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3" name="Freeform 71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4" name="Freeform 72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5" name="Freeform 72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18" name="Group 722"/>
            <p:cNvGrpSpPr>
              <a:grpSpLocks/>
            </p:cNvGrpSpPr>
            <p:nvPr/>
          </p:nvGrpSpPr>
          <p:grpSpPr bwMode="auto">
            <a:xfrm flipH="1">
              <a:off x="3596" y="2581"/>
              <a:ext cx="297" cy="252"/>
              <a:chOff x="1868" y="1276"/>
              <a:chExt cx="1755" cy="2122"/>
            </a:xfrm>
          </p:grpSpPr>
          <p:sp>
            <p:nvSpPr>
              <p:cNvPr id="191187" name="Freeform 72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8" name="Freeform 72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89" name="Freeform 72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0" name="Freeform 72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1" name="Freeform 72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2" name="Freeform 72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25" name="Group 729"/>
            <p:cNvGrpSpPr>
              <a:grpSpLocks/>
            </p:cNvGrpSpPr>
            <p:nvPr/>
          </p:nvGrpSpPr>
          <p:grpSpPr bwMode="auto">
            <a:xfrm>
              <a:off x="4580" y="2366"/>
              <a:ext cx="297" cy="253"/>
              <a:chOff x="1868" y="1276"/>
              <a:chExt cx="1755" cy="2122"/>
            </a:xfrm>
          </p:grpSpPr>
          <p:sp>
            <p:nvSpPr>
              <p:cNvPr id="191194" name="Freeform 73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5" name="Freeform 73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6" name="Freeform 73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7" name="Freeform 73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8" name="Freeform 73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199" name="Freeform 73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36" name="Group 736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1201" name="Freeform 73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2" name="Freeform 73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3" name="Freeform 73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4" name="Freeform 74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5" name="Freeform 74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6" name="Freeform 74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37" name="Group 74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1208" name="Freeform 74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09" name="Freeform 74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0" name="Freeform 74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1" name="Freeform 74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2" name="Freeform 74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3" name="Freeform 74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44" name="Group 750"/>
            <p:cNvGrpSpPr>
              <a:grpSpLocks/>
            </p:cNvGrpSpPr>
            <p:nvPr/>
          </p:nvGrpSpPr>
          <p:grpSpPr bwMode="auto">
            <a:xfrm>
              <a:off x="3114" y="2308"/>
              <a:ext cx="297" cy="253"/>
              <a:chOff x="1868" y="1276"/>
              <a:chExt cx="1755" cy="2122"/>
            </a:xfrm>
          </p:grpSpPr>
          <p:sp>
            <p:nvSpPr>
              <p:cNvPr id="191215" name="Freeform 75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6" name="Freeform 75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7" name="Freeform 75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8" name="Freeform 75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19" name="Freeform 75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0" name="Freeform 75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51" name="Group 757"/>
            <p:cNvGrpSpPr>
              <a:grpSpLocks/>
            </p:cNvGrpSpPr>
            <p:nvPr/>
          </p:nvGrpSpPr>
          <p:grpSpPr bwMode="auto">
            <a:xfrm rot="-2124236">
              <a:off x="5162" y="2478"/>
              <a:ext cx="288" cy="317"/>
              <a:chOff x="1868" y="1276"/>
              <a:chExt cx="1755" cy="2122"/>
            </a:xfrm>
          </p:grpSpPr>
          <p:sp>
            <p:nvSpPr>
              <p:cNvPr id="191222" name="Freeform 75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3" name="Freeform 75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4" name="Freeform 76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5" name="Freeform 76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6" name="Freeform 76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27" name="Freeform 76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58" name="Group 764"/>
            <p:cNvGrpSpPr>
              <a:grpSpLocks/>
            </p:cNvGrpSpPr>
            <p:nvPr/>
          </p:nvGrpSpPr>
          <p:grpSpPr bwMode="auto">
            <a:xfrm rot="-2124236">
              <a:off x="2542" y="1739"/>
              <a:ext cx="289" cy="316"/>
              <a:chOff x="1868" y="1276"/>
              <a:chExt cx="1755" cy="2122"/>
            </a:xfrm>
          </p:grpSpPr>
          <p:sp>
            <p:nvSpPr>
              <p:cNvPr id="191229" name="Freeform 76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0" name="Freeform 76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1" name="Freeform 76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2" name="Freeform 76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3" name="Freeform 76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4" name="Freeform 77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65" name="Group 771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1236" name="Freeform 77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7" name="Freeform 77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8" name="Freeform 77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39" name="Freeform 77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0" name="Freeform 77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1" name="Freeform 77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72" name="Group 778"/>
            <p:cNvGrpSpPr>
              <a:grpSpLocks/>
            </p:cNvGrpSpPr>
            <p:nvPr/>
          </p:nvGrpSpPr>
          <p:grpSpPr bwMode="auto">
            <a:xfrm>
              <a:off x="1749" y="992"/>
              <a:ext cx="297" cy="253"/>
              <a:chOff x="1868" y="1276"/>
              <a:chExt cx="1755" cy="2122"/>
            </a:xfrm>
          </p:grpSpPr>
          <p:sp>
            <p:nvSpPr>
              <p:cNvPr id="191243" name="Freeform 77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4" name="Freeform 78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5" name="Freeform 78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6" name="Freeform 78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7" name="Freeform 78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48" name="Freeform 78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79" name="Group 785"/>
            <p:cNvGrpSpPr>
              <a:grpSpLocks/>
            </p:cNvGrpSpPr>
            <p:nvPr/>
          </p:nvGrpSpPr>
          <p:grpSpPr bwMode="auto">
            <a:xfrm flipH="1">
              <a:off x="2211" y="1561"/>
              <a:ext cx="297" cy="253"/>
              <a:chOff x="1868" y="1276"/>
              <a:chExt cx="1755" cy="2122"/>
            </a:xfrm>
          </p:grpSpPr>
          <p:sp>
            <p:nvSpPr>
              <p:cNvPr id="191250" name="Freeform 78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1" name="Freeform 78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2" name="Freeform 78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3" name="Freeform 78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4" name="Freeform 79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5" name="Freeform 79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86" name="Group 792"/>
            <p:cNvGrpSpPr>
              <a:grpSpLocks/>
            </p:cNvGrpSpPr>
            <p:nvPr/>
          </p:nvGrpSpPr>
          <p:grpSpPr bwMode="auto">
            <a:xfrm flipH="1">
              <a:off x="2890" y="1002"/>
              <a:ext cx="298" cy="252"/>
              <a:chOff x="1868" y="1276"/>
              <a:chExt cx="1755" cy="2122"/>
            </a:xfrm>
          </p:grpSpPr>
          <p:sp>
            <p:nvSpPr>
              <p:cNvPr id="191257" name="Freeform 79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8" name="Freeform 79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59" name="Freeform 79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0" name="Freeform 79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1" name="Freeform 79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2" name="Freeform 79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193" name="Group 799"/>
            <p:cNvGrpSpPr>
              <a:grpSpLocks/>
            </p:cNvGrpSpPr>
            <p:nvPr/>
          </p:nvGrpSpPr>
          <p:grpSpPr bwMode="auto">
            <a:xfrm flipH="1">
              <a:off x="3854" y="979"/>
              <a:ext cx="298" cy="253"/>
              <a:chOff x="1868" y="1276"/>
              <a:chExt cx="1755" cy="2122"/>
            </a:xfrm>
          </p:grpSpPr>
          <p:sp>
            <p:nvSpPr>
              <p:cNvPr id="191264" name="Freeform 80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5" name="Freeform 80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6" name="Freeform 80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7" name="Freeform 80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8" name="Freeform 80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69" name="Freeform 80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200" name="Group 806"/>
            <p:cNvGrpSpPr>
              <a:grpSpLocks/>
            </p:cNvGrpSpPr>
            <p:nvPr/>
          </p:nvGrpSpPr>
          <p:grpSpPr bwMode="auto">
            <a:xfrm flipH="1">
              <a:off x="3677" y="1504"/>
              <a:ext cx="297" cy="253"/>
              <a:chOff x="1868" y="1276"/>
              <a:chExt cx="1755" cy="2122"/>
            </a:xfrm>
          </p:grpSpPr>
          <p:sp>
            <p:nvSpPr>
              <p:cNvPr id="191271" name="Freeform 80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2" name="Freeform 80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3" name="Freeform 80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4" name="Freeform 81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5" name="Freeform 81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6" name="Freeform 81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207" name="Group 813"/>
            <p:cNvGrpSpPr>
              <a:grpSpLocks/>
            </p:cNvGrpSpPr>
            <p:nvPr/>
          </p:nvGrpSpPr>
          <p:grpSpPr bwMode="auto">
            <a:xfrm rot="-2124236">
              <a:off x="1450" y="1300"/>
              <a:ext cx="289" cy="316"/>
              <a:chOff x="1868" y="1276"/>
              <a:chExt cx="1755" cy="2122"/>
            </a:xfrm>
          </p:grpSpPr>
          <p:sp>
            <p:nvSpPr>
              <p:cNvPr id="191278" name="Freeform 81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79" name="Freeform 81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0" name="Freeform 81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1" name="Freeform 81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2" name="Freeform 81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3" name="Freeform 81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214" name="Group 820"/>
            <p:cNvGrpSpPr>
              <a:grpSpLocks/>
            </p:cNvGrpSpPr>
            <p:nvPr/>
          </p:nvGrpSpPr>
          <p:grpSpPr bwMode="auto">
            <a:xfrm rot="2124236" flipH="1">
              <a:off x="1638" y="1674"/>
              <a:ext cx="288" cy="316"/>
              <a:chOff x="1868" y="1276"/>
              <a:chExt cx="1755" cy="2122"/>
            </a:xfrm>
          </p:grpSpPr>
          <p:sp>
            <p:nvSpPr>
              <p:cNvPr id="191285" name="Freeform 82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6" name="Freeform 82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7" name="Freeform 82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8" name="Freeform 82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89" name="Freeform 82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0" name="Freeform 82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1221" name="Group 827"/>
            <p:cNvGrpSpPr>
              <a:grpSpLocks/>
            </p:cNvGrpSpPr>
            <p:nvPr/>
          </p:nvGrpSpPr>
          <p:grpSpPr bwMode="auto">
            <a:xfrm>
              <a:off x="2020" y="1697"/>
              <a:ext cx="267" cy="314"/>
              <a:chOff x="1697" y="1339"/>
              <a:chExt cx="589" cy="1729"/>
            </a:xfrm>
          </p:grpSpPr>
          <p:sp>
            <p:nvSpPr>
              <p:cNvPr id="191292" name="Freeform 828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3" name="Freeform 829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4" name="Freeform 830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5" name="Freeform 831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6" name="Freeform 832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297" name="Freeform 833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1228" name="Group 834"/>
          <p:cNvGrpSpPr>
            <a:grpSpLocks/>
          </p:cNvGrpSpPr>
          <p:nvPr/>
        </p:nvGrpSpPr>
        <p:grpSpPr bwMode="auto">
          <a:xfrm>
            <a:off x="7137400" y="1212850"/>
            <a:ext cx="1831975" cy="1757363"/>
            <a:chOff x="4496" y="764"/>
            <a:chExt cx="1154" cy="1107"/>
          </a:xfrm>
        </p:grpSpPr>
        <p:sp>
          <p:nvSpPr>
            <p:cNvPr id="191299" name="Rectangle 835"/>
            <p:cNvSpPr>
              <a:spLocks noChangeArrowheads="1"/>
            </p:cNvSpPr>
            <p:nvPr/>
          </p:nvSpPr>
          <p:spPr bwMode="auto">
            <a:xfrm>
              <a:off x="4496" y="764"/>
              <a:ext cx="1154" cy="1107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90464" name="Group 836"/>
            <p:cNvGrpSpPr>
              <a:grpSpLocks/>
            </p:cNvGrpSpPr>
            <p:nvPr/>
          </p:nvGrpSpPr>
          <p:grpSpPr bwMode="auto">
            <a:xfrm flipH="1">
              <a:off x="4555" y="817"/>
              <a:ext cx="190" cy="277"/>
              <a:chOff x="4386" y="1370"/>
              <a:chExt cx="879" cy="2192"/>
            </a:xfrm>
          </p:grpSpPr>
          <p:sp>
            <p:nvSpPr>
              <p:cNvPr id="191301" name="Freeform 837"/>
              <p:cNvSpPr>
                <a:spLocks/>
              </p:cNvSpPr>
              <p:nvPr/>
            </p:nvSpPr>
            <p:spPr bwMode="auto">
              <a:xfrm>
                <a:off x="4470" y="1370"/>
                <a:ext cx="457" cy="507"/>
              </a:xfrm>
              <a:custGeom>
                <a:avLst/>
                <a:gdLst/>
                <a:ahLst/>
                <a:cxnLst>
                  <a:cxn ang="0">
                    <a:pos x="238" y="117"/>
                  </a:cxn>
                  <a:cxn ang="0">
                    <a:pos x="198" y="65"/>
                  </a:cxn>
                  <a:cxn ang="0">
                    <a:pos x="142" y="26"/>
                  </a:cxn>
                  <a:cxn ang="0">
                    <a:pos x="92" y="0"/>
                  </a:cxn>
                  <a:cxn ang="0">
                    <a:pos x="52" y="7"/>
                  </a:cxn>
                  <a:cxn ang="0">
                    <a:pos x="23" y="36"/>
                  </a:cxn>
                  <a:cxn ang="0">
                    <a:pos x="0" y="124"/>
                  </a:cxn>
                  <a:cxn ang="0">
                    <a:pos x="9" y="225"/>
                  </a:cxn>
                  <a:cxn ang="0">
                    <a:pos x="33" y="322"/>
                  </a:cxn>
                  <a:cxn ang="0">
                    <a:pos x="59" y="397"/>
                  </a:cxn>
                  <a:cxn ang="0">
                    <a:pos x="109" y="475"/>
                  </a:cxn>
                  <a:cxn ang="0">
                    <a:pos x="152" y="507"/>
                  </a:cxn>
                  <a:cxn ang="0">
                    <a:pos x="211" y="507"/>
                  </a:cxn>
                  <a:cxn ang="0">
                    <a:pos x="271" y="485"/>
                  </a:cxn>
                  <a:cxn ang="0">
                    <a:pos x="301" y="429"/>
                  </a:cxn>
                  <a:cxn ang="0">
                    <a:pos x="317" y="358"/>
                  </a:cxn>
                  <a:cxn ang="0">
                    <a:pos x="311" y="270"/>
                  </a:cxn>
                  <a:cxn ang="0">
                    <a:pos x="450" y="280"/>
                  </a:cxn>
                  <a:cxn ang="0">
                    <a:pos x="457" y="241"/>
                  </a:cxn>
                  <a:cxn ang="0">
                    <a:pos x="298" y="225"/>
                  </a:cxn>
                  <a:cxn ang="0">
                    <a:pos x="258" y="134"/>
                  </a:cxn>
                  <a:cxn ang="0">
                    <a:pos x="238" y="117"/>
                  </a:cxn>
                </a:cxnLst>
                <a:rect l="0" t="0" r="r" b="b"/>
                <a:pathLst>
                  <a:path w="457" h="507">
                    <a:moveTo>
                      <a:pt x="238" y="117"/>
                    </a:moveTo>
                    <a:lnTo>
                      <a:pt x="198" y="65"/>
                    </a:lnTo>
                    <a:lnTo>
                      <a:pt x="142" y="26"/>
                    </a:lnTo>
                    <a:lnTo>
                      <a:pt x="92" y="0"/>
                    </a:lnTo>
                    <a:lnTo>
                      <a:pt x="52" y="7"/>
                    </a:lnTo>
                    <a:lnTo>
                      <a:pt x="23" y="36"/>
                    </a:lnTo>
                    <a:lnTo>
                      <a:pt x="0" y="124"/>
                    </a:lnTo>
                    <a:lnTo>
                      <a:pt x="9" y="225"/>
                    </a:lnTo>
                    <a:lnTo>
                      <a:pt x="33" y="322"/>
                    </a:lnTo>
                    <a:lnTo>
                      <a:pt x="59" y="397"/>
                    </a:lnTo>
                    <a:lnTo>
                      <a:pt x="109" y="475"/>
                    </a:lnTo>
                    <a:lnTo>
                      <a:pt x="152" y="507"/>
                    </a:lnTo>
                    <a:lnTo>
                      <a:pt x="211" y="507"/>
                    </a:lnTo>
                    <a:lnTo>
                      <a:pt x="271" y="485"/>
                    </a:lnTo>
                    <a:lnTo>
                      <a:pt x="301" y="429"/>
                    </a:lnTo>
                    <a:lnTo>
                      <a:pt x="317" y="358"/>
                    </a:lnTo>
                    <a:lnTo>
                      <a:pt x="311" y="270"/>
                    </a:lnTo>
                    <a:lnTo>
                      <a:pt x="450" y="280"/>
                    </a:lnTo>
                    <a:lnTo>
                      <a:pt x="457" y="241"/>
                    </a:lnTo>
                    <a:lnTo>
                      <a:pt x="298" y="225"/>
                    </a:lnTo>
                    <a:lnTo>
                      <a:pt x="258" y="134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2" name="Freeform 838"/>
              <p:cNvSpPr>
                <a:spLocks/>
              </p:cNvSpPr>
              <p:nvPr/>
            </p:nvSpPr>
            <p:spPr bwMode="auto">
              <a:xfrm flipV="1">
                <a:off x="4386" y="1940"/>
                <a:ext cx="271" cy="76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373" y="0"/>
                  </a:cxn>
                  <a:cxn ang="0">
                    <a:pos x="426" y="3"/>
                  </a:cxn>
                  <a:cxn ang="0">
                    <a:pos x="466" y="32"/>
                  </a:cxn>
                  <a:cxn ang="0">
                    <a:pos x="493" y="78"/>
                  </a:cxn>
                  <a:cxn ang="0">
                    <a:pos x="483" y="126"/>
                  </a:cxn>
                  <a:cxn ang="0">
                    <a:pos x="446" y="126"/>
                  </a:cxn>
                  <a:cxn ang="0">
                    <a:pos x="456" y="87"/>
                  </a:cxn>
                  <a:cxn ang="0">
                    <a:pos x="426" y="52"/>
                  </a:cxn>
                  <a:cxn ang="0">
                    <a:pos x="397" y="39"/>
                  </a:cxn>
                  <a:cxn ang="0">
                    <a:pos x="347" y="52"/>
                  </a:cxn>
                  <a:cxn ang="0">
                    <a:pos x="367" y="91"/>
                  </a:cxn>
                  <a:cxn ang="0">
                    <a:pos x="373" y="126"/>
                  </a:cxn>
                  <a:cxn ang="0">
                    <a:pos x="367" y="156"/>
                  </a:cxn>
                  <a:cxn ang="0">
                    <a:pos x="317" y="169"/>
                  </a:cxn>
                  <a:cxn ang="0">
                    <a:pos x="264" y="159"/>
                  </a:cxn>
                  <a:cxn ang="0">
                    <a:pos x="254" y="136"/>
                  </a:cxn>
                  <a:cxn ang="0">
                    <a:pos x="198" y="198"/>
                  </a:cxn>
                  <a:cxn ang="0">
                    <a:pos x="165" y="266"/>
                  </a:cxn>
                  <a:cxn ang="0">
                    <a:pos x="119" y="354"/>
                  </a:cxn>
                  <a:cxn ang="0">
                    <a:pos x="89" y="432"/>
                  </a:cxn>
                  <a:cxn ang="0">
                    <a:pos x="76" y="507"/>
                  </a:cxn>
                  <a:cxn ang="0">
                    <a:pos x="86" y="546"/>
                  </a:cxn>
                  <a:cxn ang="0">
                    <a:pos x="139" y="595"/>
                  </a:cxn>
                  <a:cxn ang="0">
                    <a:pos x="248" y="637"/>
                  </a:cxn>
                  <a:cxn ang="0">
                    <a:pos x="307" y="656"/>
                  </a:cxn>
                  <a:cxn ang="0">
                    <a:pos x="367" y="666"/>
                  </a:cxn>
                  <a:cxn ang="0">
                    <a:pos x="456" y="702"/>
                  </a:cxn>
                  <a:cxn ang="0">
                    <a:pos x="522" y="725"/>
                  </a:cxn>
                  <a:cxn ang="0">
                    <a:pos x="526" y="770"/>
                  </a:cxn>
                  <a:cxn ang="0">
                    <a:pos x="493" y="803"/>
                  </a:cxn>
                  <a:cxn ang="0">
                    <a:pos x="453" y="813"/>
                  </a:cxn>
                  <a:cxn ang="0">
                    <a:pos x="393" y="783"/>
                  </a:cxn>
                  <a:cxn ang="0">
                    <a:pos x="254" y="712"/>
                  </a:cxn>
                  <a:cxn ang="0">
                    <a:pos x="139" y="663"/>
                  </a:cxn>
                  <a:cxn ang="0">
                    <a:pos x="59" y="608"/>
                  </a:cxn>
                  <a:cxn ang="0">
                    <a:pos x="6" y="559"/>
                  </a:cxn>
                  <a:cxn ang="0">
                    <a:pos x="0" y="500"/>
                  </a:cxn>
                  <a:cxn ang="0">
                    <a:pos x="29" y="422"/>
                  </a:cxn>
                  <a:cxn ang="0">
                    <a:pos x="89" y="305"/>
                  </a:cxn>
                  <a:cxn ang="0">
                    <a:pos x="145" y="208"/>
                  </a:cxn>
                  <a:cxn ang="0">
                    <a:pos x="215" y="107"/>
                  </a:cxn>
                  <a:cxn ang="0">
                    <a:pos x="268" y="48"/>
                  </a:cxn>
                  <a:cxn ang="0">
                    <a:pos x="334" y="19"/>
                  </a:cxn>
                  <a:cxn ang="0">
                    <a:pos x="307" y="19"/>
                  </a:cxn>
                </a:cxnLst>
                <a:rect l="0" t="0" r="r" b="b"/>
                <a:pathLst>
                  <a:path w="526" h="813">
                    <a:moveTo>
                      <a:pt x="307" y="19"/>
                    </a:moveTo>
                    <a:lnTo>
                      <a:pt x="373" y="0"/>
                    </a:lnTo>
                    <a:lnTo>
                      <a:pt x="426" y="3"/>
                    </a:lnTo>
                    <a:lnTo>
                      <a:pt x="466" y="32"/>
                    </a:lnTo>
                    <a:lnTo>
                      <a:pt x="493" y="78"/>
                    </a:lnTo>
                    <a:lnTo>
                      <a:pt x="483" y="126"/>
                    </a:lnTo>
                    <a:lnTo>
                      <a:pt x="446" y="126"/>
                    </a:lnTo>
                    <a:lnTo>
                      <a:pt x="456" y="87"/>
                    </a:lnTo>
                    <a:lnTo>
                      <a:pt x="426" y="52"/>
                    </a:lnTo>
                    <a:lnTo>
                      <a:pt x="397" y="39"/>
                    </a:lnTo>
                    <a:lnTo>
                      <a:pt x="347" y="52"/>
                    </a:lnTo>
                    <a:lnTo>
                      <a:pt x="367" y="91"/>
                    </a:lnTo>
                    <a:lnTo>
                      <a:pt x="373" y="126"/>
                    </a:lnTo>
                    <a:lnTo>
                      <a:pt x="367" y="156"/>
                    </a:lnTo>
                    <a:lnTo>
                      <a:pt x="317" y="169"/>
                    </a:lnTo>
                    <a:lnTo>
                      <a:pt x="264" y="159"/>
                    </a:lnTo>
                    <a:lnTo>
                      <a:pt x="254" y="136"/>
                    </a:lnTo>
                    <a:lnTo>
                      <a:pt x="198" y="198"/>
                    </a:lnTo>
                    <a:lnTo>
                      <a:pt x="165" y="266"/>
                    </a:lnTo>
                    <a:lnTo>
                      <a:pt x="119" y="354"/>
                    </a:lnTo>
                    <a:lnTo>
                      <a:pt x="89" y="432"/>
                    </a:lnTo>
                    <a:lnTo>
                      <a:pt x="76" y="507"/>
                    </a:lnTo>
                    <a:lnTo>
                      <a:pt x="86" y="546"/>
                    </a:lnTo>
                    <a:lnTo>
                      <a:pt x="139" y="595"/>
                    </a:lnTo>
                    <a:lnTo>
                      <a:pt x="248" y="637"/>
                    </a:lnTo>
                    <a:lnTo>
                      <a:pt x="307" y="656"/>
                    </a:lnTo>
                    <a:lnTo>
                      <a:pt x="367" y="666"/>
                    </a:lnTo>
                    <a:lnTo>
                      <a:pt x="456" y="702"/>
                    </a:lnTo>
                    <a:lnTo>
                      <a:pt x="522" y="725"/>
                    </a:lnTo>
                    <a:lnTo>
                      <a:pt x="526" y="770"/>
                    </a:lnTo>
                    <a:lnTo>
                      <a:pt x="493" y="803"/>
                    </a:lnTo>
                    <a:lnTo>
                      <a:pt x="453" y="813"/>
                    </a:lnTo>
                    <a:lnTo>
                      <a:pt x="393" y="783"/>
                    </a:lnTo>
                    <a:lnTo>
                      <a:pt x="254" y="712"/>
                    </a:lnTo>
                    <a:lnTo>
                      <a:pt x="139" y="663"/>
                    </a:lnTo>
                    <a:lnTo>
                      <a:pt x="59" y="608"/>
                    </a:lnTo>
                    <a:lnTo>
                      <a:pt x="6" y="559"/>
                    </a:lnTo>
                    <a:lnTo>
                      <a:pt x="0" y="500"/>
                    </a:lnTo>
                    <a:lnTo>
                      <a:pt x="29" y="422"/>
                    </a:lnTo>
                    <a:lnTo>
                      <a:pt x="89" y="305"/>
                    </a:lnTo>
                    <a:lnTo>
                      <a:pt x="145" y="208"/>
                    </a:lnTo>
                    <a:lnTo>
                      <a:pt x="215" y="107"/>
                    </a:lnTo>
                    <a:lnTo>
                      <a:pt x="268" y="48"/>
                    </a:lnTo>
                    <a:lnTo>
                      <a:pt x="334" y="19"/>
                    </a:lnTo>
                    <a:lnTo>
                      <a:pt x="307" y="1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3" name="Freeform 839"/>
              <p:cNvSpPr>
                <a:spLocks/>
              </p:cNvSpPr>
              <p:nvPr/>
            </p:nvSpPr>
            <p:spPr bwMode="auto">
              <a:xfrm>
                <a:off x="4594" y="1914"/>
                <a:ext cx="275" cy="763"/>
              </a:xfrm>
              <a:custGeom>
                <a:avLst/>
                <a:gdLst/>
                <a:ahLst/>
                <a:cxnLst>
                  <a:cxn ang="0">
                    <a:pos x="17" y="59"/>
                  </a:cxn>
                  <a:cxn ang="0">
                    <a:pos x="27" y="20"/>
                  </a:cxn>
                  <a:cxn ang="0">
                    <a:pos x="70" y="0"/>
                  </a:cxn>
                  <a:cxn ang="0">
                    <a:pos x="109" y="0"/>
                  </a:cxn>
                  <a:cxn ang="0">
                    <a:pos x="159" y="29"/>
                  </a:cxn>
                  <a:cxn ang="0">
                    <a:pos x="206" y="98"/>
                  </a:cxn>
                  <a:cxn ang="0">
                    <a:pos x="239" y="169"/>
                  </a:cxn>
                  <a:cxn ang="0">
                    <a:pos x="255" y="266"/>
                  </a:cxn>
                  <a:cxn ang="0">
                    <a:pos x="269" y="380"/>
                  </a:cxn>
                  <a:cxn ang="0">
                    <a:pos x="275" y="490"/>
                  </a:cxn>
                  <a:cxn ang="0">
                    <a:pos x="275" y="633"/>
                  </a:cxn>
                  <a:cxn ang="0">
                    <a:pos x="255" y="721"/>
                  </a:cxn>
                  <a:cxn ang="0">
                    <a:pos x="219" y="753"/>
                  </a:cxn>
                  <a:cxn ang="0">
                    <a:pos x="156" y="763"/>
                  </a:cxn>
                  <a:cxn ang="0">
                    <a:pos x="90" y="760"/>
                  </a:cxn>
                  <a:cxn ang="0">
                    <a:pos x="56" y="721"/>
                  </a:cxn>
                  <a:cxn ang="0">
                    <a:pos x="37" y="653"/>
                  </a:cxn>
                  <a:cxn ang="0">
                    <a:pos x="20" y="585"/>
                  </a:cxn>
                  <a:cxn ang="0">
                    <a:pos x="7" y="461"/>
                  </a:cxn>
                  <a:cxn ang="0">
                    <a:pos x="0" y="322"/>
                  </a:cxn>
                  <a:cxn ang="0">
                    <a:pos x="0" y="159"/>
                  </a:cxn>
                  <a:cxn ang="0">
                    <a:pos x="17" y="88"/>
                  </a:cxn>
                  <a:cxn ang="0">
                    <a:pos x="17" y="59"/>
                  </a:cxn>
                </a:cxnLst>
                <a:rect l="0" t="0" r="r" b="b"/>
                <a:pathLst>
                  <a:path w="275" h="763">
                    <a:moveTo>
                      <a:pt x="17" y="59"/>
                    </a:moveTo>
                    <a:lnTo>
                      <a:pt x="27" y="20"/>
                    </a:lnTo>
                    <a:lnTo>
                      <a:pt x="70" y="0"/>
                    </a:lnTo>
                    <a:lnTo>
                      <a:pt x="109" y="0"/>
                    </a:lnTo>
                    <a:lnTo>
                      <a:pt x="159" y="29"/>
                    </a:lnTo>
                    <a:lnTo>
                      <a:pt x="206" y="98"/>
                    </a:lnTo>
                    <a:lnTo>
                      <a:pt x="239" y="169"/>
                    </a:lnTo>
                    <a:lnTo>
                      <a:pt x="255" y="266"/>
                    </a:lnTo>
                    <a:lnTo>
                      <a:pt x="269" y="380"/>
                    </a:lnTo>
                    <a:lnTo>
                      <a:pt x="275" y="490"/>
                    </a:lnTo>
                    <a:lnTo>
                      <a:pt x="275" y="633"/>
                    </a:lnTo>
                    <a:lnTo>
                      <a:pt x="255" y="721"/>
                    </a:lnTo>
                    <a:lnTo>
                      <a:pt x="219" y="753"/>
                    </a:lnTo>
                    <a:lnTo>
                      <a:pt x="156" y="763"/>
                    </a:lnTo>
                    <a:lnTo>
                      <a:pt x="90" y="760"/>
                    </a:lnTo>
                    <a:lnTo>
                      <a:pt x="56" y="721"/>
                    </a:lnTo>
                    <a:lnTo>
                      <a:pt x="37" y="653"/>
                    </a:lnTo>
                    <a:lnTo>
                      <a:pt x="20" y="585"/>
                    </a:lnTo>
                    <a:lnTo>
                      <a:pt x="7" y="461"/>
                    </a:lnTo>
                    <a:lnTo>
                      <a:pt x="0" y="322"/>
                    </a:lnTo>
                    <a:lnTo>
                      <a:pt x="0" y="159"/>
                    </a:lnTo>
                    <a:lnTo>
                      <a:pt x="17" y="88"/>
                    </a:lnTo>
                    <a:lnTo>
                      <a:pt x="17" y="5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4" name="Freeform 840"/>
              <p:cNvSpPr>
                <a:spLocks/>
              </p:cNvSpPr>
              <p:nvPr/>
            </p:nvSpPr>
            <p:spPr bwMode="auto">
              <a:xfrm>
                <a:off x="4721" y="1935"/>
                <a:ext cx="420" cy="5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09" y="10"/>
                  </a:cxn>
                  <a:cxn ang="0">
                    <a:pos x="198" y="26"/>
                  </a:cxn>
                  <a:cxn ang="0">
                    <a:pos x="291" y="78"/>
                  </a:cxn>
                  <a:cxn ang="0">
                    <a:pos x="357" y="117"/>
                  </a:cxn>
                  <a:cxn ang="0">
                    <a:pos x="400" y="173"/>
                  </a:cxn>
                  <a:cxn ang="0">
                    <a:pos x="420" y="205"/>
                  </a:cxn>
                  <a:cxn ang="0">
                    <a:pos x="380" y="300"/>
                  </a:cxn>
                  <a:cxn ang="0">
                    <a:pos x="317" y="358"/>
                  </a:cxn>
                  <a:cxn ang="0">
                    <a:pos x="241" y="400"/>
                  </a:cxn>
                  <a:cxn ang="0">
                    <a:pos x="201" y="426"/>
                  </a:cxn>
                  <a:cxn ang="0">
                    <a:pos x="132" y="439"/>
                  </a:cxn>
                  <a:cxn ang="0">
                    <a:pos x="129" y="465"/>
                  </a:cxn>
                  <a:cxn ang="0">
                    <a:pos x="182" y="488"/>
                  </a:cxn>
                  <a:cxn ang="0">
                    <a:pos x="258" y="508"/>
                  </a:cxn>
                  <a:cxn ang="0">
                    <a:pos x="330" y="547"/>
                  </a:cxn>
                  <a:cxn ang="0">
                    <a:pos x="301" y="576"/>
                  </a:cxn>
                  <a:cxn ang="0">
                    <a:pos x="271" y="586"/>
                  </a:cxn>
                  <a:cxn ang="0">
                    <a:pos x="228" y="543"/>
                  </a:cxn>
                  <a:cxn ang="0">
                    <a:pos x="162" y="517"/>
                  </a:cxn>
                  <a:cxn ang="0">
                    <a:pos x="109" y="498"/>
                  </a:cxn>
                  <a:cxn ang="0">
                    <a:pos x="109" y="459"/>
                  </a:cxn>
                  <a:cxn ang="0">
                    <a:pos x="119" y="417"/>
                  </a:cxn>
                  <a:cxn ang="0">
                    <a:pos x="152" y="400"/>
                  </a:cxn>
                  <a:cxn ang="0">
                    <a:pos x="258" y="358"/>
                  </a:cxn>
                  <a:cxn ang="0">
                    <a:pos x="317" y="293"/>
                  </a:cxn>
                  <a:cxn ang="0">
                    <a:pos x="360" y="225"/>
                  </a:cxn>
                  <a:cxn ang="0">
                    <a:pos x="350" y="192"/>
                  </a:cxn>
                  <a:cxn ang="0">
                    <a:pos x="317" y="153"/>
                  </a:cxn>
                  <a:cxn ang="0">
                    <a:pos x="238" y="98"/>
                  </a:cxn>
                  <a:cxn ang="0">
                    <a:pos x="142" y="78"/>
                  </a:cxn>
                  <a:cxn ang="0">
                    <a:pos x="79" y="75"/>
                  </a:cxn>
                  <a:cxn ang="0">
                    <a:pos x="23" y="75"/>
                  </a:cxn>
                  <a:cxn ang="0">
                    <a:pos x="0" y="39"/>
                  </a:cxn>
                  <a:cxn ang="0">
                    <a:pos x="23" y="0"/>
                  </a:cxn>
                </a:cxnLst>
                <a:rect l="0" t="0" r="r" b="b"/>
                <a:pathLst>
                  <a:path w="420" h="586">
                    <a:moveTo>
                      <a:pt x="23" y="0"/>
                    </a:moveTo>
                    <a:lnTo>
                      <a:pt x="109" y="10"/>
                    </a:lnTo>
                    <a:lnTo>
                      <a:pt x="198" y="26"/>
                    </a:lnTo>
                    <a:lnTo>
                      <a:pt x="291" y="78"/>
                    </a:lnTo>
                    <a:lnTo>
                      <a:pt x="357" y="117"/>
                    </a:lnTo>
                    <a:lnTo>
                      <a:pt x="400" y="173"/>
                    </a:lnTo>
                    <a:lnTo>
                      <a:pt x="420" y="205"/>
                    </a:lnTo>
                    <a:lnTo>
                      <a:pt x="380" y="300"/>
                    </a:lnTo>
                    <a:lnTo>
                      <a:pt x="317" y="358"/>
                    </a:lnTo>
                    <a:lnTo>
                      <a:pt x="241" y="400"/>
                    </a:lnTo>
                    <a:lnTo>
                      <a:pt x="201" y="426"/>
                    </a:lnTo>
                    <a:lnTo>
                      <a:pt x="132" y="439"/>
                    </a:lnTo>
                    <a:lnTo>
                      <a:pt x="129" y="465"/>
                    </a:lnTo>
                    <a:lnTo>
                      <a:pt x="182" y="488"/>
                    </a:lnTo>
                    <a:lnTo>
                      <a:pt x="258" y="508"/>
                    </a:lnTo>
                    <a:lnTo>
                      <a:pt x="330" y="547"/>
                    </a:lnTo>
                    <a:lnTo>
                      <a:pt x="301" y="576"/>
                    </a:lnTo>
                    <a:lnTo>
                      <a:pt x="271" y="586"/>
                    </a:lnTo>
                    <a:lnTo>
                      <a:pt x="228" y="543"/>
                    </a:lnTo>
                    <a:lnTo>
                      <a:pt x="162" y="517"/>
                    </a:lnTo>
                    <a:lnTo>
                      <a:pt x="109" y="498"/>
                    </a:lnTo>
                    <a:lnTo>
                      <a:pt x="109" y="459"/>
                    </a:lnTo>
                    <a:lnTo>
                      <a:pt x="119" y="417"/>
                    </a:lnTo>
                    <a:lnTo>
                      <a:pt x="152" y="400"/>
                    </a:lnTo>
                    <a:lnTo>
                      <a:pt x="258" y="358"/>
                    </a:lnTo>
                    <a:lnTo>
                      <a:pt x="317" y="293"/>
                    </a:lnTo>
                    <a:lnTo>
                      <a:pt x="360" y="225"/>
                    </a:lnTo>
                    <a:lnTo>
                      <a:pt x="350" y="192"/>
                    </a:lnTo>
                    <a:lnTo>
                      <a:pt x="317" y="153"/>
                    </a:lnTo>
                    <a:lnTo>
                      <a:pt x="238" y="98"/>
                    </a:lnTo>
                    <a:lnTo>
                      <a:pt x="142" y="78"/>
                    </a:lnTo>
                    <a:lnTo>
                      <a:pt x="79" y="75"/>
                    </a:lnTo>
                    <a:lnTo>
                      <a:pt x="23" y="75"/>
                    </a:lnTo>
                    <a:lnTo>
                      <a:pt x="0" y="39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5" name="Freeform 841"/>
              <p:cNvSpPr>
                <a:spLocks/>
              </p:cNvSpPr>
              <p:nvPr/>
            </p:nvSpPr>
            <p:spPr bwMode="auto">
              <a:xfrm>
                <a:off x="4754" y="2599"/>
                <a:ext cx="511" cy="947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3" y="0"/>
                  </a:cxn>
                  <a:cxn ang="0">
                    <a:pos x="0" y="68"/>
                  </a:cxn>
                  <a:cxn ang="0">
                    <a:pos x="33" y="108"/>
                  </a:cxn>
                  <a:cxn ang="0">
                    <a:pos x="139" y="202"/>
                  </a:cxn>
                  <a:cxn ang="0">
                    <a:pos x="232" y="322"/>
                  </a:cxn>
                  <a:cxn ang="0">
                    <a:pos x="292" y="446"/>
                  </a:cxn>
                  <a:cxn ang="0">
                    <a:pos x="301" y="527"/>
                  </a:cxn>
                  <a:cxn ang="0">
                    <a:pos x="298" y="586"/>
                  </a:cxn>
                  <a:cxn ang="0">
                    <a:pos x="272" y="719"/>
                  </a:cxn>
                  <a:cxn ang="0">
                    <a:pos x="238" y="827"/>
                  </a:cxn>
                  <a:cxn ang="0">
                    <a:pos x="209" y="889"/>
                  </a:cxn>
                  <a:cxn ang="0">
                    <a:pos x="202" y="928"/>
                  </a:cxn>
                  <a:cxn ang="0">
                    <a:pos x="232" y="928"/>
                  </a:cxn>
                  <a:cxn ang="0">
                    <a:pos x="278" y="915"/>
                  </a:cxn>
                  <a:cxn ang="0">
                    <a:pos x="292" y="918"/>
                  </a:cxn>
                  <a:cxn ang="0">
                    <a:pos x="388" y="924"/>
                  </a:cxn>
                  <a:cxn ang="0">
                    <a:pos x="461" y="947"/>
                  </a:cxn>
                  <a:cxn ang="0">
                    <a:pos x="487" y="934"/>
                  </a:cxn>
                  <a:cxn ang="0">
                    <a:pos x="511" y="885"/>
                  </a:cxn>
                  <a:cxn ang="0">
                    <a:pos x="487" y="859"/>
                  </a:cxn>
                  <a:cxn ang="0">
                    <a:pos x="378" y="856"/>
                  </a:cxn>
                  <a:cxn ang="0">
                    <a:pos x="301" y="866"/>
                  </a:cxn>
                  <a:cxn ang="0">
                    <a:pos x="262" y="885"/>
                  </a:cxn>
                  <a:cxn ang="0">
                    <a:pos x="268" y="840"/>
                  </a:cxn>
                  <a:cxn ang="0">
                    <a:pos x="308" y="771"/>
                  </a:cxn>
                  <a:cxn ang="0">
                    <a:pos x="341" y="664"/>
                  </a:cxn>
                  <a:cxn ang="0">
                    <a:pos x="368" y="573"/>
                  </a:cxn>
                  <a:cxn ang="0">
                    <a:pos x="348" y="469"/>
                  </a:cxn>
                  <a:cxn ang="0">
                    <a:pos x="318" y="358"/>
                  </a:cxn>
                  <a:cxn ang="0">
                    <a:pos x="258" y="231"/>
                  </a:cxn>
                  <a:cxn ang="0">
                    <a:pos x="172" y="114"/>
                  </a:cxn>
                  <a:cxn ang="0">
                    <a:pos x="99" y="29"/>
                  </a:cxn>
                  <a:cxn ang="0">
                    <a:pos x="59" y="0"/>
                  </a:cxn>
                </a:cxnLst>
                <a:rect l="0" t="0" r="r" b="b"/>
                <a:pathLst>
                  <a:path w="511" h="947">
                    <a:moveTo>
                      <a:pt x="59" y="0"/>
                    </a:moveTo>
                    <a:lnTo>
                      <a:pt x="13" y="0"/>
                    </a:lnTo>
                    <a:lnTo>
                      <a:pt x="0" y="68"/>
                    </a:lnTo>
                    <a:lnTo>
                      <a:pt x="33" y="108"/>
                    </a:lnTo>
                    <a:lnTo>
                      <a:pt x="139" y="202"/>
                    </a:lnTo>
                    <a:lnTo>
                      <a:pt x="232" y="322"/>
                    </a:lnTo>
                    <a:lnTo>
                      <a:pt x="292" y="446"/>
                    </a:lnTo>
                    <a:lnTo>
                      <a:pt x="301" y="527"/>
                    </a:lnTo>
                    <a:lnTo>
                      <a:pt x="298" y="586"/>
                    </a:lnTo>
                    <a:lnTo>
                      <a:pt x="272" y="719"/>
                    </a:lnTo>
                    <a:lnTo>
                      <a:pt x="238" y="827"/>
                    </a:lnTo>
                    <a:lnTo>
                      <a:pt x="209" y="889"/>
                    </a:lnTo>
                    <a:lnTo>
                      <a:pt x="202" y="928"/>
                    </a:lnTo>
                    <a:lnTo>
                      <a:pt x="232" y="928"/>
                    </a:lnTo>
                    <a:lnTo>
                      <a:pt x="278" y="915"/>
                    </a:lnTo>
                    <a:lnTo>
                      <a:pt x="292" y="918"/>
                    </a:lnTo>
                    <a:lnTo>
                      <a:pt x="388" y="924"/>
                    </a:lnTo>
                    <a:lnTo>
                      <a:pt x="461" y="947"/>
                    </a:lnTo>
                    <a:lnTo>
                      <a:pt x="487" y="934"/>
                    </a:lnTo>
                    <a:lnTo>
                      <a:pt x="511" y="885"/>
                    </a:lnTo>
                    <a:lnTo>
                      <a:pt x="487" y="859"/>
                    </a:lnTo>
                    <a:lnTo>
                      <a:pt x="378" y="856"/>
                    </a:lnTo>
                    <a:lnTo>
                      <a:pt x="301" y="866"/>
                    </a:lnTo>
                    <a:lnTo>
                      <a:pt x="262" y="885"/>
                    </a:lnTo>
                    <a:lnTo>
                      <a:pt x="268" y="840"/>
                    </a:lnTo>
                    <a:lnTo>
                      <a:pt x="308" y="771"/>
                    </a:lnTo>
                    <a:lnTo>
                      <a:pt x="341" y="664"/>
                    </a:lnTo>
                    <a:lnTo>
                      <a:pt x="368" y="573"/>
                    </a:lnTo>
                    <a:lnTo>
                      <a:pt x="348" y="469"/>
                    </a:lnTo>
                    <a:lnTo>
                      <a:pt x="318" y="358"/>
                    </a:lnTo>
                    <a:lnTo>
                      <a:pt x="258" y="231"/>
                    </a:lnTo>
                    <a:lnTo>
                      <a:pt x="172" y="114"/>
                    </a:lnTo>
                    <a:lnTo>
                      <a:pt x="99" y="2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6" name="Freeform 842"/>
              <p:cNvSpPr>
                <a:spLocks/>
              </p:cNvSpPr>
              <p:nvPr/>
            </p:nvSpPr>
            <p:spPr bwMode="auto">
              <a:xfrm>
                <a:off x="4433" y="2597"/>
                <a:ext cx="344" cy="965"/>
              </a:xfrm>
              <a:custGeom>
                <a:avLst/>
                <a:gdLst/>
                <a:ahLst/>
                <a:cxnLst>
                  <a:cxn ang="0">
                    <a:pos x="238" y="0"/>
                  </a:cxn>
                  <a:cxn ang="0">
                    <a:pos x="195" y="91"/>
                  </a:cxn>
                  <a:cxn ang="0">
                    <a:pos x="165" y="224"/>
                  </a:cxn>
                  <a:cxn ang="0">
                    <a:pos x="129" y="371"/>
                  </a:cxn>
                  <a:cxn ang="0">
                    <a:pos x="96" y="520"/>
                  </a:cxn>
                  <a:cxn ang="0">
                    <a:pos x="96" y="575"/>
                  </a:cxn>
                  <a:cxn ang="0">
                    <a:pos x="129" y="673"/>
                  </a:cxn>
                  <a:cxn ang="0">
                    <a:pos x="175" y="725"/>
                  </a:cxn>
                  <a:cxn ang="0">
                    <a:pos x="218" y="790"/>
                  </a:cxn>
                  <a:cxn ang="0">
                    <a:pos x="248" y="838"/>
                  </a:cxn>
                  <a:cxn ang="0">
                    <a:pos x="235" y="861"/>
                  </a:cxn>
                  <a:cxn ang="0">
                    <a:pos x="159" y="871"/>
                  </a:cxn>
                  <a:cxn ang="0">
                    <a:pos x="36" y="890"/>
                  </a:cxn>
                  <a:cxn ang="0">
                    <a:pos x="0" y="920"/>
                  </a:cxn>
                  <a:cxn ang="0">
                    <a:pos x="30" y="946"/>
                  </a:cxn>
                  <a:cxn ang="0">
                    <a:pos x="99" y="965"/>
                  </a:cxn>
                  <a:cxn ang="0">
                    <a:pos x="179" y="926"/>
                  </a:cxn>
                  <a:cxn ang="0">
                    <a:pos x="238" y="900"/>
                  </a:cxn>
                  <a:cxn ang="0">
                    <a:pos x="314" y="890"/>
                  </a:cxn>
                  <a:cxn ang="0">
                    <a:pos x="344" y="881"/>
                  </a:cxn>
                  <a:cxn ang="0">
                    <a:pos x="334" y="848"/>
                  </a:cxn>
                  <a:cxn ang="0">
                    <a:pos x="248" y="764"/>
                  </a:cxn>
                  <a:cxn ang="0">
                    <a:pos x="198" y="676"/>
                  </a:cxn>
                  <a:cxn ang="0">
                    <a:pos x="155" y="617"/>
                  </a:cxn>
                  <a:cxn ang="0">
                    <a:pos x="149" y="559"/>
                  </a:cxn>
                  <a:cxn ang="0">
                    <a:pos x="169" y="462"/>
                  </a:cxn>
                  <a:cxn ang="0">
                    <a:pos x="215" y="361"/>
                  </a:cxn>
                  <a:cxn ang="0">
                    <a:pos x="265" y="189"/>
                  </a:cxn>
                  <a:cxn ang="0">
                    <a:pos x="308" y="88"/>
                  </a:cxn>
                  <a:cxn ang="0">
                    <a:pos x="304" y="29"/>
                  </a:cxn>
                  <a:cxn ang="0">
                    <a:pos x="265" y="0"/>
                  </a:cxn>
                  <a:cxn ang="0">
                    <a:pos x="238" y="0"/>
                  </a:cxn>
                </a:cxnLst>
                <a:rect l="0" t="0" r="r" b="b"/>
                <a:pathLst>
                  <a:path w="344" h="965">
                    <a:moveTo>
                      <a:pt x="238" y="0"/>
                    </a:moveTo>
                    <a:lnTo>
                      <a:pt x="195" y="91"/>
                    </a:lnTo>
                    <a:lnTo>
                      <a:pt x="165" y="224"/>
                    </a:lnTo>
                    <a:lnTo>
                      <a:pt x="129" y="371"/>
                    </a:lnTo>
                    <a:lnTo>
                      <a:pt x="96" y="520"/>
                    </a:lnTo>
                    <a:lnTo>
                      <a:pt x="96" y="575"/>
                    </a:lnTo>
                    <a:lnTo>
                      <a:pt x="129" y="673"/>
                    </a:lnTo>
                    <a:lnTo>
                      <a:pt x="175" y="725"/>
                    </a:lnTo>
                    <a:lnTo>
                      <a:pt x="218" y="790"/>
                    </a:lnTo>
                    <a:lnTo>
                      <a:pt x="248" y="838"/>
                    </a:lnTo>
                    <a:lnTo>
                      <a:pt x="235" y="861"/>
                    </a:lnTo>
                    <a:lnTo>
                      <a:pt x="159" y="871"/>
                    </a:lnTo>
                    <a:lnTo>
                      <a:pt x="36" y="890"/>
                    </a:lnTo>
                    <a:lnTo>
                      <a:pt x="0" y="920"/>
                    </a:lnTo>
                    <a:lnTo>
                      <a:pt x="30" y="946"/>
                    </a:lnTo>
                    <a:lnTo>
                      <a:pt x="99" y="965"/>
                    </a:lnTo>
                    <a:lnTo>
                      <a:pt x="179" y="926"/>
                    </a:lnTo>
                    <a:lnTo>
                      <a:pt x="238" y="900"/>
                    </a:lnTo>
                    <a:lnTo>
                      <a:pt x="314" y="890"/>
                    </a:lnTo>
                    <a:lnTo>
                      <a:pt x="344" y="881"/>
                    </a:lnTo>
                    <a:lnTo>
                      <a:pt x="334" y="848"/>
                    </a:lnTo>
                    <a:lnTo>
                      <a:pt x="248" y="764"/>
                    </a:lnTo>
                    <a:lnTo>
                      <a:pt x="198" y="676"/>
                    </a:lnTo>
                    <a:lnTo>
                      <a:pt x="155" y="617"/>
                    </a:lnTo>
                    <a:lnTo>
                      <a:pt x="149" y="559"/>
                    </a:lnTo>
                    <a:lnTo>
                      <a:pt x="169" y="462"/>
                    </a:lnTo>
                    <a:lnTo>
                      <a:pt x="215" y="361"/>
                    </a:lnTo>
                    <a:lnTo>
                      <a:pt x="265" y="189"/>
                    </a:lnTo>
                    <a:lnTo>
                      <a:pt x="308" y="88"/>
                    </a:lnTo>
                    <a:lnTo>
                      <a:pt x="304" y="29"/>
                    </a:lnTo>
                    <a:lnTo>
                      <a:pt x="265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0465" name="Group 843"/>
            <p:cNvGrpSpPr>
              <a:grpSpLocks/>
            </p:cNvGrpSpPr>
            <p:nvPr/>
          </p:nvGrpSpPr>
          <p:grpSpPr bwMode="auto">
            <a:xfrm flipH="1">
              <a:off x="4601" y="1180"/>
              <a:ext cx="267" cy="314"/>
              <a:chOff x="1697" y="1339"/>
              <a:chExt cx="589" cy="1729"/>
            </a:xfrm>
          </p:grpSpPr>
          <p:sp>
            <p:nvSpPr>
              <p:cNvPr id="191308" name="Freeform 844"/>
              <p:cNvSpPr>
                <a:spLocks/>
              </p:cNvSpPr>
              <p:nvPr/>
            </p:nvSpPr>
            <p:spPr bwMode="auto">
              <a:xfrm>
                <a:off x="2003" y="1569"/>
                <a:ext cx="283" cy="298"/>
              </a:xfrm>
              <a:custGeom>
                <a:avLst/>
                <a:gdLst/>
                <a:ahLst/>
                <a:cxnLst>
                  <a:cxn ang="0">
                    <a:pos x="153" y="93"/>
                  </a:cxn>
                  <a:cxn ang="0">
                    <a:pos x="176" y="41"/>
                  </a:cxn>
                  <a:cxn ang="0">
                    <a:pos x="238" y="7"/>
                  </a:cxn>
                  <a:cxn ang="0">
                    <a:pos x="281" y="0"/>
                  </a:cxn>
                  <a:cxn ang="0">
                    <a:pos x="328" y="0"/>
                  </a:cxn>
                  <a:cxn ang="0">
                    <a:pos x="407" y="29"/>
                  </a:cxn>
                  <a:cxn ang="0">
                    <a:pos x="442" y="105"/>
                  </a:cxn>
                  <a:cxn ang="0">
                    <a:pos x="425" y="206"/>
                  </a:cxn>
                  <a:cxn ang="0">
                    <a:pos x="369" y="293"/>
                  </a:cxn>
                  <a:cxn ang="0">
                    <a:pos x="311" y="353"/>
                  </a:cxn>
                  <a:cxn ang="0">
                    <a:pos x="249" y="379"/>
                  </a:cxn>
                  <a:cxn ang="0">
                    <a:pos x="202" y="387"/>
                  </a:cxn>
                  <a:cxn ang="0">
                    <a:pos x="153" y="372"/>
                  </a:cxn>
                  <a:cxn ang="0">
                    <a:pos x="115" y="331"/>
                  </a:cxn>
                  <a:cxn ang="0">
                    <a:pos x="97" y="279"/>
                  </a:cxn>
                  <a:cxn ang="0">
                    <a:pos x="100" y="223"/>
                  </a:cxn>
                  <a:cxn ang="0">
                    <a:pos x="118" y="156"/>
                  </a:cxn>
                  <a:cxn ang="0">
                    <a:pos x="126" y="144"/>
                  </a:cxn>
                  <a:cxn ang="0">
                    <a:pos x="12" y="72"/>
                  </a:cxn>
                  <a:cxn ang="0">
                    <a:pos x="0" y="55"/>
                  </a:cxn>
                  <a:cxn ang="0">
                    <a:pos x="0" y="33"/>
                  </a:cxn>
                  <a:cxn ang="0">
                    <a:pos x="27" y="21"/>
                  </a:cxn>
                  <a:cxn ang="0">
                    <a:pos x="153" y="93"/>
                  </a:cxn>
                </a:cxnLst>
                <a:rect l="0" t="0" r="r" b="b"/>
                <a:pathLst>
                  <a:path w="442" h="387">
                    <a:moveTo>
                      <a:pt x="153" y="93"/>
                    </a:moveTo>
                    <a:lnTo>
                      <a:pt x="176" y="41"/>
                    </a:lnTo>
                    <a:lnTo>
                      <a:pt x="238" y="7"/>
                    </a:lnTo>
                    <a:lnTo>
                      <a:pt x="281" y="0"/>
                    </a:lnTo>
                    <a:lnTo>
                      <a:pt x="328" y="0"/>
                    </a:lnTo>
                    <a:lnTo>
                      <a:pt x="407" y="29"/>
                    </a:lnTo>
                    <a:lnTo>
                      <a:pt x="442" y="105"/>
                    </a:lnTo>
                    <a:lnTo>
                      <a:pt x="425" y="206"/>
                    </a:lnTo>
                    <a:lnTo>
                      <a:pt x="369" y="293"/>
                    </a:lnTo>
                    <a:lnTo>
                      <a:pt x="311" y="353"/>
                    </a:lnTo>
                    <a:lnTo>
                      <a:pt x="249" y="379"/>
                    </a:lnTo>
                    <a:lnTo>
                      <a:pt x="202" y="387"/>
                    </a:lnTo>
                    <a:lnTo>
                      <a:pt x="153" y="372"/>
                    </a:lnTo>
                    <a:lnTo>
                      <a:pt x="115" y="331"/>
                    </a:lnTo>
                    <a:lnTo>
                      <a:pt x="97" y="279"/>
                    </a:lnTo>
                    <a:lnTo>
                      <a:pt x="100" y="223"/>
                    </a:lnTo>
                    <a:lnTo>
                      <a:pt x="118" y="156"/>
                    </a:lnTo>
                    <a:lnTo>
                      <a:pt x="126" y="144"/>
                    </a:lnTo>
                    <a:lnTo>
                      <a:pt x="12" y="72"/>
                    </a:lnTo>
                    <a:lnTo>
                      <a:pt x="0" y="55"/>
                    </a:lnTo>
                    <a:lnTo>
                      <a:pt x="0" y="33"/>
                    </a:lnTo>
                    <a:lnTo>
                      <a:pt x="27" y="21"/>
                    </a:lnTo>
                    <a:lnTo>
                      <a:pt x="153" y="9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09" name="Freeform 845"/>
              <p:cNvSpPr>
                <a:spLocks/>
              </p:cNvSpPr>
              <p:nvPr/>
            </p:nvSpPr>
            <p:spPr bwMode="auto">
              <a:xfrm flipH="1" flipV="1">
                <a:off x="1800" y="1532"/>
                <a:ext cx="336" cy="571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186" y="43"/>
                  </a:cxn>
                  <a:cxn ang="0">
                    <a:pos x="317" y="120"/>
                  </a:cxn>
                  <a:cxn ang="0">
                    <a:pos x="393" y="187"/>
                  </a:cxn>
                  <a:cxn ang="0">
                    <a:pos x="471" y="267"/>
                  </a:cxn>
                  <a:cxn ang="0">
                    <a:pos x="509" y="324"/>
                  </a:cxn>
                  <a:cxn ang="0">
                    <a:pos x="526" y="401"/>
                  </a:cxn>
                  <a:cxn ang="0">
                    <a:pos x="515" y="433"/>
                  </a:cxn>
                  <a:cxn ang="0">
                    <a:pos x="474" y="473"/>
                  </a:cxn>
                  <a:cxn ang="0">
                    <a:pos x="375" y="498"/>
                  </a:cxn>
                  <a:cxn ang="0">
                    <a:pos x="271" y="512"/>
                  </a:cxn>
                  <a:cxn ang="0">
                    <a:pos x="213" y="517"/>
                  </a:cxn>
                  <a:cxn ang="0">
                    <a:pos x="230" y="553"/>
                  </a:cxn>
                  <a:cxn ang="0">
                    <a:pos x="291" y="613"/>
                  </a:cxn>
                  <a:cxn ang="0">
                    <a:pos x="343" y="649"/>
                  </a:cxn>
                  <a:cxn ang="0">
                    <a:pos x="401" y="685"/>
                  </a:cxn>
                  <a:cxn ang="0">
                    <a:pos x="410" y="719"/>
                  </a:cxn>
                  <a:cxn ang="0">
                    <a:pos x="384" y="741"/>
                  </a:cxn>
                  <a:cxn ang="0">
                    <a:pos x="340" y="726"/>
                  </a:cxn>
                  <a:cxn ang="0">
                    <a:pos x="247" y="639"/>
                  </a:cxn>
                  <a:cxn ang="0">
                    <a:pos x="201" y="591"/>
                  </a:cxn>
                  <a:cxn ang="0">
                    <a:pos x="169" y="517"/>
                  </a:cxn>
                  <a:cxn ang="0">
                    <a:pos x="178" y="490"/>
                  </a:cxn>
                  <a:cxn ang="0">
                    <a:pos x="227" y="481"/>
                  </a:cxn>
                  <a:cxn ang="0">
                    <a:pos x="314" y="476"/>
                  </a:cxn>
                  <a:cxn ang="0">
                    <a:pos x="396" y="459"/>
                  </a:cxn>
                  <a:cxn ang="0">
                    <a:pos x="439" y="437"/>
                  </a:cxn>
                  <a:cxn ang="0">
                    <a:pos x="471" y="404"/>
                  </a:cxn>
                  <a:cxn ang="0">
                    <a:pos x="471" y="372"/>
                  </a:cxn>
                  <a:cxn ang="0">
                    <a:pos x="457" y="317"/>
                  </a:cxn>
                  <a:cxn ang="0">
                    <a:pos x="422" y="281"/>
                  </a:cxn>
                  <a:cxn ang="0">
                    <a:pos x="393" y="242"/>
                  </a:cxn>
                  <a:cxn ang="0">
                    <a:pos x="349" y="214"/>
                  </a:cxn>
                  <a:cxn ang="0">
                    <a:pos x="291" y="166"/>
                  </a:cxn>
                  <a:cxn ang="0">
                    <a:pos x="221" y="129"/>
                  </a:cxn>
                  <a:cxn ang="0">
                    <a:pos x="157" y="113"/>
                  </a:cxn>
                  <a:cxn ang="0">
                    <a:pos x="79" y="101"/>
                  </a:cxn>
                  <a:cxn ang="0">
                    <a:pos x="30" y="84"/>
                  </a:cxn>
                  <a:cxn ang="0">
                    <a:pos x="0" y="55"/>
                  </a:cxn>
                  <a:cxn ang="0">
                    <a:pos x="0" y="14"/>
                  </a:cxn>
                  <a:cxn ang="0">
                    <a:pos x="30" y="0"/>
                  </a:cxn>
                  <a:cxn ang="0">
                    <a:pos x="88" y="12"/>
                  </a:cxn>
                  <a:cxn ang="0">
                    <a:pos x="96" y="14"/>
                  </a:cxn>
                  <a:cxn ang="0">
                    <a:pos x="64" y="12"/>
                  </a:cxn>
                </a:cxnLst>
                <a:rect l="0" t="0" r="r" b="b"/>
                <a:pathLst>
                  <a:path w="526" h="741">
                    <a:moveTo>
                      <a:pt x="64" y="12"/>
                    </a:moveTo>
                    <a:lnTo>
                      <a:pt x="186" y="43"/>
                    </a:lnTo>
                    <a:lnTo>
                      <a:pt x="317" y="120"/>
                    </a:lnTo>
                    <a:lnTo>
                      <a:pt x="393" y="187"/>
                    </a:lnTo>
                    <a:lnTo>
                      <a:pt x="471" y="267"/>
                    </a:lnTo>
                    <a:lnTo>
                      <a:pt x="509" y="324"/>
                    </a:lnTo>
                    <a:lnTo>
                      <a:pt x="526" y="401"/>
                    </a:lnTo>
                    <a:lnTo>
                      <a:pt x="515" y="433"/>
                    </a:lnTo>
                    <a:lnTo>
                      <a:pt x="474" y="473"/>
                    </a:lnTo>
                    <a:lnTo>
                      <a:pt x="375" y="498"/>
                    </a:lnTo>
                    <a:lnTo>
                      <a:pt x="271" y="512"/>
                    </a:lnTo>
                    <a:lnTo>
                      <a:pt x="213" y="517"/>
                    </a:lnTo>
                    <a:lnTo>
                      <a:pt x="230" y="553"/>
                    </a:lnTo>
                    <a:lnTo>
                      <a:pt x="291" y="613"/>
                    </a:lnTo>
                    <a:lnTo>
                      <a:pt x="343" y="649"/>
                    </a:lnTo>
                    <a:lnTo>
                      <a:pt x="401" y="685"/>
                    </a:lnTo>
                    <a:lnTo>
                      <a:pt x="410" y="719"/>
                    </a:lnTo>
                    <a:lnTo>
                      <a:pt x="384" y="741"/>
                    </a:lnTo>
                    <a:lnTo>
                      <a:pt x="340" y="726"/>
                    </a:lnTo>
                    <a:lnTo>
                      <a:pt x="247" y="639"/>
                    </a:lnTo>
                    <a:lnTo>
                      <a:pt x="201" y="591"/>
                    </a:lnTo>
                    <a:lnTo>
                      <a:pt x="169" y="517"/>
                    </a:lnTo>
                    <a:lnTo>
                      <a:pt x="178" y="490"/>
                    </a:lnTo>
                    <a:lnTo>
                      <a:pt x="227" y="481"/>
                    </a:lnTo>
                    <a:lnTo>
                      <a:pt x="314" y="476"/>
                    </a:lnTo>
                    <a:lnTo>
                      <a:pt x="396" y="459"/>
                    </a:lnTo>
                    <a:lnTo>
                      <a:pt x="439" y="437"/>
                    </a:lnTo>
                    <a:lnTo>
                      <a:pt x="471" y="404"/>
                    </a:lnTo>
                    <a:lnTo>
                      <a:pt x="471" y="372"/>
                    </a:lnTo>
                    <a:lnTo>
                      <a:pt x="457" y="317"/>
                    </a:lnTo>
                    <a:lnTo>
                      <a:pt x="422" y="281"/>
                    </a:lnTo>
                    <a:lnTo>
                      <a:pt x="393" y="242"/>
                    </a:lnTo>
                    <a:lnTo>
                      <a:pt x="349" y="214"/>
                    </a:lnTo>
                    <a:lnTo>
                      <a:pt x="291" y="166"/>
                    </a:lnTo>
                    <a:lnTo>
                      <a:pt x="221" y="129"/>
                    </a:lnTo>
                    <a:lnTo>
                      <a:pt x="157" y="113"/>
                    </a:lnTo>
                    <a:lnTo>
                      <a:pt x="79" y="101"/>
                    </a:lnTo>
                    <a:lnTo>
                      <a:pt x="30" y="84"/>
                    </a:lnTo>
                    <a:lnTo>
                      <a:pt x="0" y="55"/>
                    </a:lnTo>
                    <a:lnTo>
                      <a:pt x="0" y="14"/>
                    </a:lnTo>
                    <a:lnTo>
                      <a:pt x="30" y="0"/>
                    </a:lnTo>
                    <a:lnTo>
                      <a:pt x="88" y="12"/>
                    </a:lnTo>
                    <a:lnTo>
                      <a:pt x="96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0" name="Freeform 846"/>
              <p:cNvSpPr>
                <a:spLocks/>
              </p:cNvSpPr>
              <p:nvPr/>
            </p:nvSpPr>
            <p:spPr bwMode="auto">
              <a:xfrm>
                <a:off x="1697" y="1339"/>
                <a:ext cx="390" cy="647"/>
              </a:xfrm>
              <a:custGeom>
                <a:avLst/>
                <a:gdLst/>
                <a:ahLst/>
                <a:cxnLst>
                  <a:cxn ang="0">
                    <a:pos x="558" y="722"/>
                  </a:cxn>
                  <a:cxn ang="0">
                    <a:pos x="604" y="760"/>
                  </a:cxn>
                  <a:cxn ang="0">
                    <a:pos x="610" y="797"/>
                  </a:cxn>
                  <a:cxn ang="0">
                    <a:pos x="593" y="833"/>
                  </a:cxn>
                  <a:cxn ang="0">
                    <a:pos x="543" y="840"/>
                  </a:cxn>
                  <a:cxn ang="0">
                    <a:pos x="479" y="768"/>
                  </a:cxn>
                  <a:cxn ang="0">
                    <a:pos x="453" y="707"/>
                  </a:cxn>
                  <a:cxn ang="0">
                    <a:pos x="404" y="630"/>
                  </a:cxn>
                  <a:cxn ang="0">
                    <a:pos x="357" y="543"/>
                  </a:cxn>
                  <a:cxn ang="0">
                    <a:pos x="314" y="471"/>
                  </a:cxn>
                  <a:cxn ang="0">
                    <a:pos x="253" y="381"/>
                  </a:cxn>
                  <a:cxn ang="0">
                    <a:pos x="177" y="297"/>
                  </a:cxn>
                  <a:cxn ang="0">
                    <a:pos x="116" y="224"/>
                  </a:cxn>
                  <a:cxn ang="0">
                    <a:pos x="87" y="203"/>
                  </a:cxn>
                  <a:cxn ang="0">
                    <a:pos x="61" y="203"/>
                  </a:cxn>
                  <a:cxn ang="0">
                    <a:pos x="20" y="188"/>
                  </a:cxn>
                  <a:cxn ang="0">
                    <a:pos x="9" y="157"/>
                  </a:cxn>
                  <a:cxn ang="0">
                    <a:pos x="0" y="101"/>
                  </a:cxn>
                  <a:cxn ang="0">
                    <a:pos x="9" y="48"/>
                  </a:cxn>
                  <a:cxn ang="0">
                    <a:pos x="29" y="14"/>
                  </a:cxn>
                  <a:cxn ang="0">
                    <a:pos x="55" y="0"/>
                  </a:cxn>
                  <a:cxn ang="0">
                    <a:pos x="90" y="19"/>
                  </a:cxn>
                  <a:cxn ang="0">
                    <a:pos x="107" y="7"/>
                  </a:cxn>
                  <a:cxn ang="0">
                    <a:pos x="122" y="34"/>
                  </a:cxn>
                  <a:cxn ang="0">
                    <a:pos x="134" y="101"/>
                  </a:cxn>
                  <a:cxn ang="0">
                    <a:pos x="125" y="135"/>
                  </a:cxn>
                  <a:cxn ang="0">
                    <a:pos x="131" y="188"/>
                  </a:cxn>
                  <a:cxn ang="0">
                    <a:pos x="160" y="224"/>
                  </a:cxn>
                  <a:cxn ang="0">
                    <a:pos x="229" y="302"/>
                  </a:cxn>
                  <a:cxn ang="0">
                    <a:pos x="282" y="355"/>
                  </a:cxn>
                  <a:cxn ang="0">
                    <a:pos x="334" y="420"/>
                  </a:cxn>
                  <a:cxn ang="0">
                    <a:pos x="366" y="463"/>
                  </a:cxn>
                  <a:cxn ang="0">
                    <a:pos x="430" y="533"/>
                  </a:cxn>
                  <a:cxn ang="0">
                    <a:pos x="479" y="616"/>
                  </a:cxn>
                  <a:cxn ang="0">
                    <a:pos x="526" y="710"/>
                  </a:cxn>
                  <a:cxn ang="0">
                    <a:pos x="558" y="722"/>
                  </a:cxn>
                </a:cxnLst>
                <a:rect l="0" t="0" r="r" b="b"/>
                <a:pathLst>
                  <a:path w="610" h="840">
                    <a:moveTo>
                      <a:pt x="558" y="722"/>
                    </a:moveTo>
                    <a:lnTo>
                      <a:pt x="604" y="760"/>
                    </a:lnTo>
                    <a:lnTo>
                      <a:pt x="610" y="797"/>
                    </a:lnTo>
                    <a:lnTo>
                      <a:pt x="593" y="833"/>
                    </a:lnTo>
                    <a:lnTo>
                      <a:pt x="543" y="840"/>
                    </a:lnTo>
                    <a:lnTo>
                      <a:pt x="479" y="768"/>
                    </a:lnTo>
                    <a:lnTo>
                      <a:pt x="453" y="707"/>
                    </a:lnTo>
                    <a:lnTo>
                      <a:pt x="404" y="630"/>
                    </a:lnTo>
                    <a:lnTo>
                      <a:pt x="357" y="543"/>
                    </a:lnTo>
                    <a:lnTo>
                      <a:pt x="314" y="471"/>
                    </a:lnTo>
                    <a:lnTo>
                      <a:pt x="253" y="381"/>
                    </a:lnTo>
                    <a:lnTo>
                      <a:pt x="177" y="297"/>
                    </a:lnTo>
                    <a:lnTo>
                      <a:pt x="116" y="224"/>
                    </a:lnTo>
                    <a:lnTo>
                      <a:pt x="87" y="203"/>
                    </a:lnTo>
                    <a:lnTo>
                      <a:pt x="61" y="203"/>
                    </a:lnTo>
                    <a:lnTo>
                      <a:pt x="20" y="188"/>
                    </a:lnTo>
                    <a:lnTo>
                      <a:pt x="9" y="157"/>
                    </a:lnTo>
                    <a:lnTo>
                      <a:pt x="0" y="101"/>
                    </a:lnTo>
                    <a:lnTo>
                      <a:pt x="9" y="48"/>
                    </a:lnTo>
                    <a:lnTo>
                      <a:pt x="29" y="14"/>
                    </a:lnTo>
                    <a:lnTo>
                      <a:pt x="55" y="0"/>
                    </a:lnTo>
                    <a:lnTo>
                      <a:pt x="90" y="19"/>
                    </a:lnTo>
                    <a:lnTo>
                      <a:pt x="107" y="7"/>
                    </a:lnTo>
                    <a:lnTo>
                      <a:pt x="122" y="34"/>
                    </a:lnTo>
                    <a:lnTo>
                      <a:pt x="134" y="101"/>
                    </a:lnTo>
                    <a:lnTo>
                      <a:pt x="125" y="135"/>
                    </a:lnTo>
                    <a:lnTo>
                      <a:pt x="131" y="188"/>
                    </a:lnTo>
                    <a:lnTo>
                      <a:pt x="160" y="224"/>
                    </a:lnTo>
                    <a:lnTo>
                      <a:pt x="229" y="302"/>
                    </a:lnTo>
                    <a:lnTo>
                      <a:pt x="282" y="355"/>
                    </a:lnTo>
                    <a:lnTo>
                      <a:pt x="334" y="420"/>
                    </a:lnTo>
                    <a:lnTo>
                      <a:pt x="366" y="463"/>
                    </a:lnTo>
                    <a:lnTo>
                      <a:pt x="430" y="533"/>
                    </a:lnTo>
                    <a:lnTo>
                      <a:pt x="479" y="616"/>
                    </a:lnTo>
                    <a:lnTo>
                      <a:pt x="526" y="710"/>
                    </a:lnTo>
                    <a:lnTo>
                      <a:pt x="558" y="72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1" name="Freeform 847"/>
              <p:cNvSpPr>
                <a:spLocks/>
              </p:cNvSpPr>
              <p:nvPr/>
            </p:nvSpPr>
            <p:spPr bwMode="auto">
              <a:xfrm>
                <a:off x="1992" y="1890"/>
                <a:ext cx="240" cy="592"/>
              </a:xfrm>
              <a:custGeom>
                <a:avLst/>
                <a:gdLst/>
                <a:ahLst/>
                <a:cxnLst>
                  <a:cxn ang="0">
                    <a:pos x="12" y="202"/>
                  </a:cxn>
                  <a:cxn ang="0">
                    <a:pos x="52" y="101"/>
                  </a:cxn>
                  <a:cxn ang="0">
                    <a:pos x="87" y="53"/>
                  </a:cxn>
                  <a:cxn ang="0">
                    <a:pos x="148" y="3"/>
                  </a:cxn>
                  <a:cxn ang="0">
                    <a:pos x="201" y="0"/>
                  </a:cxn>
                  <a:cxn ang="0">
                    <a:pos x="256" y="15"/>
                  </a:cxn>
                  <a:cxn ang="0">
                    <a:pos x="305" y="51"/>
                  </a:cxn>
                  <a:cxn ang="0">
                    <a:pos x="305" y="118"/>
                  </a:cxn>
                  <a:cxn ang="0">
                    <a:pos x="282" y="176"/>
                  </a:cxn>
                  <a:cxn ang="0">
                    <a:pos x="282" y="282"/>
                  </a:cxn>
                  <a:cxn ang="0">
                    <a:pos x="291" y="443"/>
                  </a:cxn>
                  <a:cxn ang="0">
                    <a:pos x="334" y="542"/>
                  </a:cxn>
                  <a:cxn ang="0">
                    <a:pos x="375" y="621"/>
                  </a:cxn>
                  <a:cxn ang="0">
                    <a:pos x="375" y="682"/>
                  </a:cxn>
                  <a:cxn ang="0">
                    <a:pos x="331" y="739"/>
                  </a:cxn>
                  <a:cxn ang="0">
                    <a:pos x="296" y="766"/>
                  </a:cxn>
                  <a:cxn ang="0">
                    <a:pos x="244" y="768"/>
                  </a:cxn>
                  <a:cxn ang="0">
                    <a:pos x="183" y="768"/>
                  </a:cxn>
                  <a:cxn ang="0">
                    <a:pos x="116" y="751"/>
                  </a:cxn>
                  <a:cxn ang="0">
                    <a:pos x="52" y="650"/>
                  </a:cxn>
                  <a:cxn ang="0">
                    <a:pos x="17" y="530"/>
                  </a:cxn>
                  <a:cxn ang="0">
                    <a:pos x="0" y="436"/>
                  </a:cxn>
                  <a:cxn ang="0">
                    <a:pos x="0" y="325"/>
                  </a:cxn>
                  <a:cxn ang="0">
                    <a:pos x="12" y="202"/>
                  </a:cxn>
                </a:cxnLst>
                <a:rect l="0" t="0" r="r" b="b"/>
                <a:pathLst>
                  <a:path w="375" h="768">
                    <a:moveTo>
                      <a:pt x="12" y="202"/>
                    </a:moveTo>
                    <a:lnTo>
                      <a:pt x="52" y="101"/>
                    </a:lnTo>
                    <a:lnTo>
                      <a:pt x="87" y="53"/>
                    </a:lnTo>
                    <a:lnTo>
                      <a:pt x="148" y="3"/>
                    </a:lnTo>
                    <a:lnTo>
                      <a:pt x="201" y="0"/>
                    </a:lnTo>
                    <a:lnTo>
                      <a:pt x="256" y="15"/>
                    </a:lnTo>
                    <a:lnTo>
                      <a:pt x="305" y="51"/>
                    </a:lnTo>
                    <a:lnTo>
                      <a:pt x="305" y="118"/>
                    </a:lnTo>
                    <a:lnTo>
                      <a:pt x="282" y="176"/>
                    </a:lnTo>
                    <a:lnTo>
                      <a:pt x="282" y="282"/>
                    </a:lnTo>
                    <a:lnTo>
                      <a:pt x="291" y="443"/>
                    </a:lnTo>
                    <a:lnTo>
                      <a:pt x="334" y="542"/>
                    </a:lnTo>
                    <a:lnTo>
                      <a:pt x="375" y="621"/>
                    </a:lnTo>
                    <a:lnTo>
                      <a:pt x="375" y="682"/>
                    </a:lnTo>
                    <a:lnTo>
                      <a:pt x="331" y="739"/>
                    </a:lnTo>
                    <a:lnTo>
                      <a:pt x="296" y="766"/>
                    </a:lnTo>
                    <a:lnTo>
                      <a:pt x="244" y="768"/>
                    </a:lnTo>
                    <a:lnTo>
                      <a:pt x="183" y="768"/>
                    </a:lnTo>
                    <a:lnTo>
                      <a:pt x="116" y="751"/>
                    </a:lnTo>
                    <a:lnTo>
                      <a:pt x="52" y="650"/>
                    </a:lnTo>
                    <a:lnTo>
                      <a:pt x="17" y="530"/>
                    </a:lnTo>
                    <a:lnTo>
                      <a:pt x="0" y="436"/>
                    </a:lnTo>
                    <a:lnTo>
                      <a:pt x="0" y="325"/>
                    </a:lnTo>
                    <a:lnTo>
                      <a:pt x="12" y="20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2" name="Freeform 848"/>
              <p:cNvSpPr>
                <a:spLocks/>
              </p:cNvSpPr>
              <p:nvPr/>
            </p:nvSpPr>
            <p:spPr bwMode="auto">
              <a:xfrm>
                <a:off x="2083" y="2394"/>
                <a:ext cx="203" cy="620"/>
              </a:xfrm>
              <a:custGeom>
                <a:avLst/>
                <a:gdLst/>
                <a:ahLst/>
                <a:cxnLst>
                  <a:cxn ang="0">
                    <a:pos x="174" y="14"/>
                  </a:cxn>
                  <a:cxn ang="0">
                    <a:pos x="134" y="0"/>
                  </a:cxn>
                  <a:cxn ang="0">
                    <a:pos x="96" y="19"/>
                  </a:cxn>
                  <a:cxn ang="0">
                    <a:pos x="73" y="87"/>
                  </a:cxn>
                  <a:cxn ang="0">
                    <a:pos x="96" y="196"/>
                  </a:cxn>
                  <a:cxn ang="0">
                    <a:pos x="134" y="254"/>
                  </a:cxn>
                  <a:cxn ang="0">
                    <a:pos x="174" y="355"/>
                  </a:cxn>
                  <a:cxn ang="0">
                    <a:pos x="195" y="406"/>
                  </a:cxn>
                  <a:cxn ang="0">
                    <a:pos x="195" y="471"/>
                  </a:cxn>
                  <a:cxn ang="0">
                    <a:pos x="142" y="536"/>
                  </a:cxn>
                  <a:cxn ang="0">
                    <a:pos x="70" y="606"/>
                  </a:cxn>
                  <a:cxn ang="0">
                    <a:pos x="26" y="643"/>
                  </a:cxn>
                  <a:cxn ang="0">
                    <a:pos x="0" y="672"/>
                  </a:cxn>
                  <a:cxn ang="0">
                    <a:pos x="0" y="703"/>
                  </a:cxn>
                  <a:cxn ang="0">
                    <a:pos x="29" y="708"/>
                  </a:cxn>
                  <a:cxn ang="0">
                    <a:pos x="99" y="723"/>
                  </a:cxn>
                  <a:cxn ang="0">
                    <a:pos x="201" y="766"/>
                  </a:cxn>
                  <a:cxn ang="0">
                    <a:pos x="230" y="797"/>
                  </a:cxn>
                  <a:cxn ang="0">
                    <a:pos x="270" y="805"/>
                  </a:cxn>
                  <a:cxn ang="0">
                    <a:pos x="317" y="768"/>
                  </a:cxn>
                  <a:cxn ang="0">
                    <a:pos x="288" y="752"/>
                  </a:cxn>
                  <a:cxn ang="0">
                    <a:pos x="177" y="718"/>
                  </a:cxn>
                  <a:cxn ang="0">
                    <a:pos x="105" y="701"/>
                  </a:cxn>
                  <a:cxn ang="0">
                    <a:pos x="52" y="681"/>
                  </a:cxn>
                  <a:cxn ang="0">
                    <a:pos x="52" y="674"/>
                  </a:cxn>
                  <a:cxn ang="0">
                    <a:pos x="61" y="657"/>
                  </a:cxn>
                  <a:cxn ang="0">
                    <a:pos x="96" y="623"/>
                  </a:cxn>
                  <a:cxn ang="0">
                    <a:pos x="195" y="551"/>
                  </a:cxn>
                  <a:cxn ang="0">
                    <a:pos x="253" y="490"/>
                  </a:cxn>
                  <a:cxn ang="0">
                    <a:pos x="265" y="447"/>
                  </a:cxn>
                  <a:cxn ang="0">
                    <a:pos x="256" y="384"/>
                  </a:cxn>
                  <a:cxn ang="0">
                    <a:pos x="230" y="333"/>
                  </a:cxn>
                  <a:cxn ang="0">
                    <a:pos x="195" y="261"/>
                  </a:cxn>
                  <a:cxn ang="0">
                    <a:pos x="183" y="186"/>
                  </a:cxn>
                  <a:cxn ang="0">
                    <a:pos x="183" y="113"/>
                  </a:cxn>
                  <a:cxn ang="0">
                    <a:pos x="183" y="48"/>
                  </a:cxn>
                  <a:cxn ang="0">
                    <a:pos x="174" y="14"/>
                  </a:cxn>
                </a:cxnLst>
                <a:rect l="0" t="0" r="r" b="b"/>
                <a:pathLst>
                  <a:path w="317" h="805">
                    <a:moveTo>
                      <a:pt x="174" y="14"/>
                    </a:moveTo>
                    <a:lnTo>
                      <a:pt x="134" y="0"/>
                    </a:lnTo>
                    <a:lnTo>
                      <a:pt x="96" y="19"/>
                    </a:lnTo>
                    <a:lnTo>
                      <a:pt x="73" y="87"/>
                    </a:lnTo>
                    <a:lnTo>
                      <a:pt x="96" y="196"/>
                    </a:lnTo>
                    <a:lnTo>
                      <a:pt x="134" y="254"/>
                    </a:lnTo>
                    <a:lnTo>
                      <a:pt x="174" y="355"/>
                    </a:lnTo>
                    <a:lnTo>
                      <a:pt x="195" y="406"/>
                    </a:lnTo>
                    <a:lnTo>
                      <a:pt x="195" y="471"/>
                    </a:lnTo>
                    <a:lnTo>
                      <a:pt x="142" y="536"/>
                    </a:lnTo>
                    <a:lnTo>
                      <a:pt x="70" y="606"/>
                    </a:lnTo>
                    <a:lnTo>
                      <a:pt x="26" y="643"/>
                    </a:lnTo>
                    <a:lnTo>
                      <a:pt x="0" y="672"/>
                    </a:lnTo>
                    <a:lnTo>
                      <a:pt x="0" y="703"/>
                    </a:lnTo>
                    <a:lnTo>
                      <a:pt x="29" y="708"/>
                    </a:lnTo>
                    <a:lnTo>
                      <a:pt x="99" y="723"/>
                    </a:lnTo>
                    <a:lnTo>
                      <a:pt x="201" y="766"/>
                    </a:lnTo>
                    <a:lnTo>
                      <a:pt x="230" y="797"/>
                    </a:lnTo>
                    <a:lnTo>
                      <a:pt x="270" y="805"/>
                    </a:lnTo>
                    <a:lnTo>
                      <a:pt x="317" y="768"/>
                    </a:lnTo>
                    <a:lnTo>
                      <a:pt x="288" y="752"/>
                    </a:lnTo>
                    <a:lnTo>
                      <a:pt x="177" y="718"/>
                    </a:lnTo>
                    <a:lnTo>
                      <a:pt x="105" y="701"/>
                    </a:lnTo>
                    <a:lnTo>
                      <a:pt x="52" y="681"/>
                    </a:lnTo>
                    <a:lnTo>
                      <a:pt x="52" y="674"/>
                    </a:lnTo>
                    <a:lnTo>
                      <a:pt x="61" y="657"/>
                    </a:lnTo>
                    <a:lnTo>
                      <a:pt x="96" y="623"/>
                    </a:lnTo>
                    <a:lnTo>
                      <a:pt x="195" y="551"/>
                    </a:lnTo>
                    <a:lnTo>
                      <a:pt x="253" y="490"/>
                    </a:lnTo>
                    <a:lnTo>
                      <a:pt x="265" y="447"/>
                    </a:lnTo>
                    <a:lnTo>
                      <a:pt x="256" y="384"/>
                    </a:lnTo>
                    <a:lnTo>
                      <a:pt x="230" y="333"/>
                    </a:lnTo>
                    <a:lnTo>
                      <a:pt x="195" y="261"/>
                    </a:lnTo>
                    <a:lnTo>
                      <a:pt x="183" y="186"/>
                    </a:lnTo>
                    <a:lnTo>
                      <a:pt x="183" y="113"/>
                    </a:lnTo>
                    <a:lnTo>
                      <a:pt x="183" y="48"/>
                    </a:lnTo>
                    <a:lnTo>
                      <a:pt x="174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3" name="Freeform 849"/>
              <p:cNvSpPr>
                <a:spLocks/>
              </p:cNvSpPr>
              <p:nvPr/>
            </p:nvSpPr>
            <p:spPr bwMode="auto">
              <a:xfrm>
                <a:off x="1960" y="2398"/>
                <a:ext cx="165" cy="670"/>
              </a:xfrm>
              <a:custGeom>
                <a:avLst/>
                <a:gdLst/>
                <a:ahLst/>
                <a:cxnLst>
                  <a:cxn ang="0">
                    <a:pos x="132" y="135"/>
                  </a:cxn>
                  <a:cxn ang="0">
                    <a:pos x="164" y="44"/>
                  </a:cxn>
                  <a:cxn ang="0">
                    <a:pos x="201" y="0"/>
                  </a:cxn>
                  <a:cxn ang="0">
                    <a:pos x="227" y="0"/>
                  </a:cxn>
                  <a:cxn ang="0">
                    <a:pos x="259" y="22"/>
                  </a:cxn>
                  <a:cxn ang="0">
                    <a:pos x="250" y="99"/>
                  </a:cxn>
                  <a:cxn ang="0">
                    <a:pos x="224" y="164"/>
                  </a:cxn>
                  <a:cxn ang="0">
                    <a:pos x="166" y="232"/>
                  </a:cxn>
                  <a:cxn ang="0">
                    <a:pos x="115" y="341"/>
                  </a:cxn>
                  <a:cxn ang="0">
                    <a:pos x="86" y="404"/>
                  </a:cxn>
                  <a:cxn ang="0">
                    <a:pos x="71" y="464"/>
                  </a:cxn>
                  <a:cxn ang="0">
                    <a:pos x="80" y="527"/>
                  </a:cxn>
                  <a:cxn ang="0">
                    <a:pos x="103" y="602"/>
                  </a:cxn>
                  <a:cxn ang="0">
                    <a:pos x="123" y="643"/>
                  </a:cxn>
                  <a:cxn ang="0">
                    <a:pos x="141" y="701"/>
                  </a:cxn>
                  <a:cxn ang="0">
                    <a:pos x="138" y="725"/>
                  </a:cxn>
                  <a:cxn ang="0">
                    <a:pos x="97" y="817"/>
                  </a:cxn>
                  <a:cxn ang="0">
                    <a:pos x="86" y="868"/>
                  </a:cxn>
                  <a:cxn ang="0">
                    <a:pos x="51" y="870"/>
                  </a:cxn>
                  <a:cxn ang="0">
                    <a:pos x="8" y="846"/>
                  </a:cxn>
                  <a:cxn ang="0">
                    <a:pos x="2" y="824"/>
                  </a:cxn>
                  <a:cxn ang="0">
                    <a:pos x="20" y="798"/>
                  </a:cxn>
                  <a:cxn ang="0">
                    <a:pos x="69" y="747"/>
                  </a:cxn>
                  <a:cxn ang="0">
                    <a:pos x="97" y="718"/>
                  </a:cxn>
                  <a:cxn ang="0">
                    <a:pos x="103" y="694"/>
                  </a:cxn>
                  <a:cxn ang="0">
                    <a:pos x="86" y="650"/>
                  </a:cxn>
                  <a:cxn ang="0">
                    <a:pos x="54" y="595"/>
                  </a:cxn>
                  <a:cxn ang="0">
                    <a:pos x="25" y="529"/>
                  </a:cxn>
                  <a:cxn ang="0">
                    <a:pos x="8" y="483"/>
                  </a:cxn>
                  <a:cxn ang="0">
                    <a:pos x="0" y="428"/>
                  </a:cxn>
                  <a:cxn ang="0">
                    <a:pos x="25" y="370"/>
                  </a:cxn>
                  <a:cxn ang="0">
                    <a:pos x="63" y="290"/>
                  </a:cxn>
                  <a:cxn ang="0">
                    <a:pos x="115" y="201"/>
                  </a:cxn>
                  <a:cxn ang="0">
                    <a:pos x="132" y="135"/>
                  </a:cxn>
                </a:cxnLst>
                <a:rect l="0" t="0" r="r" b="b"/>
                <a:pathLst>
                  <a:path w="259" h="870">
                    <a:moveTo>
                      <a:pt x="132" y="135"/>
                    </a:moveTo>
                    <a:lnTo>
                      <a:pt x="164" y="44"/>
                    </a:lnTo>
                    <a:lnTo>
                      <a:pt x="201" y="0"/>
                    </a:lnTo>
                    <a:lnTo>
                      <a:pt x="227" y="0"/>
                    </a:lnTo>
                    <a:lnTo>
                      <a:pt x="259" y="22"/>
                    </a:lnTo>
                    <a:lnTo>
                      <a:pt x="250" y="99"/>
                    </a:lnTo>
                    <a:lnTo>
                      <a:pt x="224" y="164"/>
                    </a:lnTo>
                    <a:lnTo>
                      <a:pt x="166" y="232"/>
                    </a:lnTo>
                    <a:lnTo>
                      <a:pt x="115" y="341"/>
                    </a:lnTo>
                    <a:lnTo>
                      <a:pt x="86" y="404"/>
                    </a:lnTo>
                    <a:lnTo>
                      <a:pt x="71" y="464"/>
                    </a:lnTo>
                    <a:lnTo>
                      <a:pt x="80" y="527"/>
                    </a:lnTo>
                    <a:lnTo>
                      <a:pt x="103" y="602"/>
                    </a:lnTo>
                    <a:lnTo>
                      <a:pt x="123" y="643"/>
                    </a:lnTo>
                    <a:lnTo>
                      <a:pt x="141" y="701"/>
                    </a:lnTo>
                    <a:lnTo>
                      <a:pt x="138" y="725"/>
                    </a:lnTo>
                    <a:lnTo>
                      <a:pt x="97" y="817"/>
                    </a:lnTo>
                    <a:lnTo>
                      <a:pt x="86" y="868"/>
                    </a:lnTo>
                    <a:lnTo>
                      <a:pt x="51" y="870"/>
                    </a:lnTo>
                    <a:lnTo>
                      <a:pt x="8" y="846"/>
                    </a:lnTo>
                    <a:lnTo>
                      <a:pt x="2" y="824"/>
                    </a:lnTo>
                    <a:lnTo>
                      <a:pt x="20" y="798"/>
                    </a:lnTo>
                    <a:lnTo>
                      <a:pt x="69" y="747"/>
                    </a:lnTo>
                    <a:lnTo>
                      <a:pt x="97" y="718"/>
                    </a:lnTo>
                    <a:lnTo>
                      <a:pt x="103" y="694"/>
                    </a:lnTo>
                    <a:lnTo>
                      <a:pt x="86" y="650"/>
                    </a:lnTo>
                    <a:lnTo>
                      <a:pt x="54" y="595"/>
                    </a:lnTo>
                    <a:lnTo>
                      <a:pt x="25" y="529"/>
                    </a:lnTo>
                    <a:lnTo>
                      <a:pt x="8" y="483"/>
                    </a:lnTo>
                    <a:lnTo>
                      <a:pt x="0" y="428"/>
                    </a:lnTo>
                    <a:lnTo>
                      <a:pt x="25" y="370"/>
                    </a:lnTo>
                    <a:lnTo>
                      <a:pt x="63" y="290"/>
                    </a:lnTo>
                    <a:lnTo>
                      <a:pt x="115" y="201"/>
                    </a:lnTo>
                    <a:lnTo>
                      <a:pt x="132" y="13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91314" name="Text Box 850"/>
            <p:cNvSpPr txBox="1">
              <a:spLocks noChangeArrowheads="1"/>
            </p:cNvSpPr>
            <p:nvPr/>
          </p:nvSpPr>
          <p:spPr bwMode="auto">
            <a:xfrm>
              <a:off x="4844" y="791"/>
              <a:ext cx="723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electrón</a:t>
              </a:r>
            </a:p>
          </p:txBody>
        </p:sp>
        <p:sp>
          <p:nvSpPr>
            <p:cNvPr id="191315" name="Text Box 851"/>
            <p:cNvSpPr txBox="1">
              <a:spLocks noChangeArrowheads="1"/>
            </p:cNvSpPr>
            <p:nvPr/>
          </p:nvSpPr>
          <p:spPr bwMode="auto">
            <a:xfrm>
              <a:off x="4886" y="1176"/>
              <a:ext cx="724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bombeo</a:t>
              </a:r>
            </a:p>
          </p:txBody>
        </p:sp>
        <p:grpSp>
          <p:nvGrpSpPr>
            <p:cNvPr id="190466" name="Group 852"/>
            <p:cNvGrpSpPr>
              <a:grpSpLocks/>
            </p:cNvGrpSpPr>
            <p:nvPr/>
          </p:nvGrpSpPr>
          <p:grpSpPr bwMode="auto">
            <a:xfrm rot="-2124236">
              <a:off x="4576" y="1526"/>
              <a:ext cx="288" cy="317"/>
              <a:chOff x="1868" y="1276"/>
              <a:chExt cx="1755" cy="2122"/>
            </a:xfrm>
          </p:grpSpPr>
          <p:sp>
            <p:nvSpPr>
              <p:cNvPr id="191317" name="Freeform 85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8" name="Freeform 85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19" name="Freeform 85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20" name="Freeform 85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21" name="Freeform 85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1322" name="Freeform 85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91323" name="Text Box 859"/>
            <p:cNvSpPr txBox="1">
              <a:spLocks noChangeArrowheads="1"/>
            </p:cNvSpPr>
            <p:nvPr/>
          </p:nvSpPr>
          <p:spPr bwMode="auto">
            <a:xfrm>
              <a:off x="4935" y="1521"/>
              <a:ext cx="546" cy="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sz="2000">
                  <a:latin typeface="Times New Roman" pitchFamily="18" charset="0"/>
                </a:rPr>
                <a:t>- fotón</a:t>
              </a:r>
            </a:p>
          </p:txBody>
        </p:sp>
      </p:grpSp>
      <p:sp>
        <p:nvSpPr>
          <p:cNvPr id="191324" name="Text Box 86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5638" y="217488"/>
            <a:ext cx="2584450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3200" b="1">
                <a:latin typeface="Times New Roman" pitchFamily="18" charset="0"/>
              </a:rPr>
              <a:t> </a:t>
            </a: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Ganancia</a:t>
            </a:r>
            <a:endParaRPr lang="es-MX" sz="3200" b="1" u="sng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1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1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1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1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9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134" grpId="0" autoUpdateAnimBg="0"/>
      <p:bldP spid="191135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91491" name="Line 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2" name="Line 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3" name="Line 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4" name="Line 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5" name="Line 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6" name="Line 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497" name="Line 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91499" name="Line 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0" name="Line 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1" name="Line 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2" name="Line 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3" name="Line 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4" name="Line 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5" name="Line 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91507" name="Line 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8" name="Line 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09" name="Line 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0" name="Line 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1" name="Line 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2" name="Line 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3" name="Line 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91515" name="Line 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6" name="Line 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7" name="Line 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8" name="Line 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19" name="Line 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0" name="Line 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1" name="Line 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4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91523" name="Line 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4" name="Line 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5" name="Line 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6" name="Line 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7" name="Line 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8" name="Line 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29" name="Line 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91531" name="Line 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2" name="Line 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3" name="Line 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4" name="Line 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5" name="Line 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6" name="Line 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37" name="Line 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91539" name="Line 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0" name="Line 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1" name="Line 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2" name="Line 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3" name="Line 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4" name="Line 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5" name="Line 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91547" name="Line 5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8" name="Line 6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49" name="Line 6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0" name="Line 6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1" name="Line 6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2" name="Line 6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3" name="Line 6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91555" name="Line 6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6" name="Line 6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7" name="Line 6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8" name="Line 7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59" name="Line 7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0" name="Line 7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1" name="Line 7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91563" name="Line 7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4" name="Line 7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5" name="Line 7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6" name="Line 7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7" name="Line 7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8" name="Line 8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69" name="Line 8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2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91571" name="Line 8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2" name="Line 8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3" name="Line 8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4" name="Line 8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5" name="Line 8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6" name="Line 8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77" name="Line 8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0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91579" name="Line 9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0" name="Line 9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1" name="Line 9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2" name="Line 9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3" name="Line 9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4" name="Line 9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5" name="Line 9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8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91587" name="Line 9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8" name="Line 10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89" name="Line 10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0" name="Line 10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1" name="Line 10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2" name="Line 10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3" name="Line 10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6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91595" name="Line 10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6" name="Line 10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7" name="Line 10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8" name="Line 11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599" name="Line 11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0" name="Line 11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1" name="Line 11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4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91603" name="Line 11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4" name="Line 11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5" name="Line 11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6" name="Line 11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7" name="Line 11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8" name="Line 12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09" name="Line 12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2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91611" name="Line 12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2" name="Line 12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3" name="Line 12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4" name="Line 12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5" name="Line 12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6" name="Line 12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17" name="Line 12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0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91619" name="Line 13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0" name="Line 13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1" name="Line 13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2" name="Line 13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3" name="Line 13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4" name="Line 13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5" name="Line 13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8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91627" name="Line 13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8" name="Line 14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29" name="Line 14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0" name="Line 14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1" name="Line 14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2" name="Line 14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3" name="Line 14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91635" name="Line 14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6" name="Line 14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7" name="Line 14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8" name="Line 15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39" name="Line 15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0" name="Line 15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1" name="Line 15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4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91643" name="Line 15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4" name="Line 15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5" name="Line 15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6" name="Line 15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7" name="Line 15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8" name="Line 16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49" name="Line 16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2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91651" name="Line 16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2" name="Line 16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3" name="Line 16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4" name="Line 16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5" name="Line 16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6" name="Line 16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57" name="Line 16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0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91659" name="Line 17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0" name="Line 17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1" name="Line 17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2" name="Line 17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3" name="Line 17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4" name="Line 17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5" name="Line 17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8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91667" name="Line 17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8" name="Line 18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69" name="Line 18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0" name="Line 18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1" name="Line 18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2" name="Line 18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3" name="Line 18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6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91675" name="Line 18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6" name="Line 18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7" name="Line 18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8" name="Line 19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79" name="Line 19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0" name="Line 19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1" name="Line 19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4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91683" name="Line 19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4" name="Line 19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5" name="Line 19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6" name="Line 19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7" name="Line 19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8" name="Line 20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89" name="Line 20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2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91691" name="Line 20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2" name="Line 20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3" name="Line 20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4" name="Line 20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5" name="Line 20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6" name="Line 20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697" name="Line 20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0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91699" name="Line 2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0" name="Line 2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1" name="Line 2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2" name="Line 2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3" name="Line 2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4" name="Line 2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5" name="Line 2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8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91707" name="Line 2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8" name="Line 2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09" name="Line 2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0" name="Line 2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1" name="Line 2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2" name="Line 2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3" name="Line 2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6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91715" name="Line 2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6" name="Line 2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7" name="Line 2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8" name="Line 2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19" name="Line 2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0" name="Line 2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1" name="Line 2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4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91723" name="Line 2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4" name="Line 2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5" name="Line 2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6" name="Line 2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7" name="Line 2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8" name="Line 2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29" name="Line 2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098" name="Group 242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91731" name="Line 2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2" name="Line 2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3" name="Line 2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4" name="Line 2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5" name="Line 2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6" name="Line 2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37" name="Line 2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105" name="Group 250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91739" name="Line 2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0" name="Line 2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1" name="Line 2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2" name="Line 2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3" name="Line 2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4" name="Line 2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1745" name="Line 2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112" name="Group 258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91747" name="Freeform 259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48" name="Freeform 260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49" name="Freeform 261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0" name="Freeform 262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1" name="Freeform 263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2" name="Freeform 264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19" name="Group 265"/>
          <p:cNvGrpSpPr>
            <a:grpSpLocks/>
          </p:cNvGrpSpPr>
          <p:nvPr/>
        </p:nvGrpSpPr>
        <p:grpSpPr bwMode="auto">
          <a:xfrm>
            <a:off x="5075238" y="3517900"/>
            <a:ext cx="300037" cy="441325"/>
            <a:chOff x="4386" y="1370"/>
            <a:chExt cx="879" cy="2192"/>
          </a:xfrm>
        </p:grpSpPr>
        <p:sp>
          <p:nvSpPr>
            <p:cNvPr id="191754" name="Freeform 26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5" name="Freeform 26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6" name="Freeform 26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7" name="Freeform 26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8" name="Freeform 27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59" name="Freeform 27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26" name="Group 272"/>
          <p:cNvGrpSpPr>
            <a:grpSpLocks/>
          </p:cNvGrpSpPr>
          <p:nvPr/>
        </p:nvGrpSpPr>
        <p:grpSpPr bwMode="auto">
          <a:xfrm>
            <a:off x="5237163" y="3960813"/>
            <a:ext cx="423862" cy="498475"/>
            <a:chOff x="1697" y="1339"/>
            <a:chExt cx="589" cy="1729"/>
          </a:xfrm>
        </p:grpSpPr>
        <p:sp>
          <p:nvSpPr>
            <p:cNvPr id="191761" name="Freeform 27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2" name="Freeform 27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3" name="Freeform 27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4" name="Freeform 27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5" name="Freeform 27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6" name="Freeform 27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33" name="Group 279"/>
          <p:cNvGrpSpPr>
            <a:grpSpLocks/>
          </p:cNvGrpSpPr>
          <p:nvPr/>
        </p:nvGrpSpPr>
        <p:grpSpPr bwMode="auto">
          <a:xfrm flipH="1">
            <a:off x="5281613" y="2970213"/>
            <a:ext cx="423862" cy="496887"/>
            <a:chOff x="1697" y="1339"/>
            <a:chExt cx="589" cy="1729"/>
          </a:xfrm>
        </p:grpSpPr>
        <p:sp>
          <p:nvSpPr>
            <p:cNvPr id="191768" name="Freeform 28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69" name="Freeform 28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0" name="Freeform 28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1" name="Freeform 28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2" name="Freeform 28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3" name="Freeform 28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40" name="Group 286"/>
          <p:cNvGrpSpPr>
            <a:grpSpLocks/>
          </p:cNvGrpSpPr>
          <p:nvPr/>
        </p:nvGrpSpPr>
        <p:grpSpPr bwMode="auto">
          <a:xfrm flipH="1">
            <a:off x="7261225" y="3224213"/>
            <a:ext cx="423863" cy="498475"/>
            <a:chOff x="1697" y="1339"/>
            <a:chExt cx="589" cy="1729"/>
          </a:xfrm>
        </p:grpSpPr>
        <p:sp>
          <p:nvSpPr>
            <p:cNvPr id="191775" name="Freeform 28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6" name="Freeform 28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7" name="Freeform 28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8" name="Freeform 29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79" name="Freeform 29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0" name="Freeform 29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47" name="Group 293"/>
          <p:cNvGrpSpPr>
            <a:grpSpLocks/>
          </p:cNvGrpSpPr>
          <p:nvPr/>
        </p:nvGrpSpPr>
        <p:grpSpPr bwMode="auto">
          <a:xfrm flipH="1">
            <a:off x="6762750" y="3760788"/>
            <a:ext cx="423863" cy="498475"/>
            <a:chOff x="1697" y="1339"/>
            <a:chExt cx="589" cy="1729"/>
          </a:xfrm>
        </p:grpSpPr>
        <p:sp>
          <p:nvSpPr>
            <p:cNvPr id="191782" name="Freeform 29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3" name="Freeform 29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4" name="Freeform 29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5" name="Freeform 29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6" name="Freeform 29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87" name="Freeform 29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56" name="Group 300"/>
          <p:cNvGrpSpPr>
            <a:grpSpLocks/>
          </p:cNvGrpSpPr>
          <p:nvPr/>
        </p:nvGrpSpPr>
        <p:grpSpPr bwMode="auto">
          <a:xfrm flipH="1">
            <a:off x="6778625" y="3024188"/>
            <a:ext cx="300038" cy="441325"/>
            <a:chOff x="4386" y="1370"/>
            <a:chExt cx="879" cy="2192"/>
          </a:xfrm>
        </p:grpSpPr>
        <p:sp>
          <p:nvSpPr>
            <p:cNvPr id="191789" name="Freeform 30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0" name="Freeform 30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1" name="Freeform 30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2" name="Freeform 30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3" name="Freeform 30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4" name="Freeform 30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63" name="Group 307"/>
          <p:cNvGrpSpPr>
            <a:grpSpLocks/>
          </p:cNvGrpSpPr>
          <p:nvPr/>
        </p:nvGrpSpPr>
        <p:grpSpPr bwMode="auto">
          <a:xfrm flipH="1">
            <a:off x="5945188" y="2959100"/>
            <a:ext cx="300037" cy="441325"/>
            <a:chOff x="4386" y="1370"/>
            <a:chExt cx="879" cy="2192"/>
          </a:xfrm>
        </p:grpSpPr>
        <p:sp>
          <p:nvSpPr>
            <p:cNvPr id="191796" name="Freeform 30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7" name="Freeform 30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8" name="Freeform 31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799" name="Freeform 31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0" name="Freeform 31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1" name="Freeform 31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70" name="Group 314"/>
          <p:cNvGrpSpPr>
            <a:grpSpLocks/>
          </p:cNvGrpSpPr>
          <p:nvPr/>
        </p:nvGrpSpPr>
        <p:grpSpPr bwMode="auto">
          <a:xfrm flipH="1">
            <a:off x="7573963" y="2814638"/>
            <a:ext cx="301625" cy="439737"/>
            <a:chOff x="4386" y="1370"/>
            <a:chExt cx="879" cy="2192"/>
          </a:xfrm>
        </p:grpSpPr>
        <p:sp>
          <p:nvSpPr>
            <p:cNvPr id="191803" name="Freeform 31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4" name="Freeform 31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5" name="Freeform 31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6" name="Freeform 31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7" name="Freeform 31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08" name="Freeform 32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77" name="Group 321"/>
          <p:cNvGrpSpPr>
            <a:grpSpLocks/>
          </p:cNvGrpSpPr>
          <p:nvPr/>
        </p:nvGrpSpPr>
        <p:grpSpPr bwMode="auto">
          <a:xfrm flipH="1">
            <a:off x="6169025" y="3562350"/>
            <a:ext cx="300038" cy="441325"/>
            <a:chOff x="4386" y="1370"/>
            <a:chExt cx="879" cy="2192"/>
          </a:xfrm>
        </p:grpSpPr>
        <p:sp>
          <p:nvSpPr>
            <p:cNvPr id="191810" name="Freeform 32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1" name="Freeform 32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2" name="Freeform 32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3" name="Freeform 32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4" name="Freeform 32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5" name="Freeform 32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84" name="Group 328"/>
          <p:cNvGrpSpPr>
            <a:grpSpLocks/>
          </p:cNvGrpSpPr>
          <p:nvPr/>
        </p:nvGrpSpPr>
        <p:grpSpPr bwMode="auto">
          <a:xfrm flipH="1">
            <a:off x="7961313" y="3443288"/>
            <a:ext cx="300037" cy="441325"/>
            <a:chOff x="4386" y="1370"/>
            <a:chExt cx="879" cy="2192"/>
          </a:xfrm>
        </p:grpSpPr>
        <p:sp>
          <p:nvSpPr>
            <p:cNvPr id="191817" name="Freeform 32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8" name="Freeform 33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19" name="Freeform 33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0" name="Freeform 33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1" name="Freeform 33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2" name="Freeform 33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91" name="Group 335"/>
          <p:cNvGrpSpPr>
            <a:grpSpLocks/>
          </p:cNvGrpSpPr>
          <p:nvPr/>
        </p:nvGrpSpPr>
        <p:grpSpPr bwMode="auto">
          <a:xfrm flipH="1">
            <a:off x="4541838" y="3605213"/>
            <a:ext cx="300037" cy="439737"/>
            <a:chOff x="4386" y="1370"/>
            <a:chExt cx="879" cy="2192"/>
          </a:xfrm>
        </p:grpSpPr>
        <p:sp>
          <p:nvSpPr>
            <p:cNvPr id="191824" name="Freeform 33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5" name="Freeform 33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6" name="Freeform 33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7" name="Freeform 33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8" name="Freeform 34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29" name="Freeform 34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198" name="Group 342"/>
          <p:cNvGrpSpPr>
            <a:grpSpLocks/>
          </p:cNvGrpSpPr>
          <p:nvPr/>
        </p:nvGrpSpPr>
        <p:grpSpPr bwMode="auto">
          <a:xfrm flipH="1">
            <a:off x="7621588" y="3971925"/>
            <a:ext cx="423862" cy="498475"/>
            <a:chOff x="1697" y="1339"/>
            <a:chExt cx="589" cy="1729"/>
          </a:xfrm>
        </p:grpSpPr>
        <p:sp>
          <p:nvSpPr>
            <p:cNvPr id="191831" name="Freeform 34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2" name="Freeform 34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3" name="Freeform 34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4" name="Freeform 34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5" name="Freeform 34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6" name="Freeform 34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05" name="Group 349"/>
          <p:cNvGrpSpPr>
            <a:grpSpLocks/>
          </p:cNvGrpSpPr>
          <p:nvPr/>
        </p:nvGrpSpPr>
        <p:grpSpPr bwMode="auto">
          <a:xfrm>
            <a:off x="5410200" y="1476375"/>
            <a:ext cx="300038" cy="439738"/>
            <a:chOff x="4386" y="1370"/>
            <a:chExt cx="879" cy="2192"/>
          </a:xfrm>
        </p:grpSpPr>
        <p:sp>
          <p:nvSpPr>
            <p:cNvPr id="191838" name="Freeform 35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39" name="Freeform 35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0" name="Freeform 35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1" name="Freeform 35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2" name="Freeform 35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3" name="Freeform 35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12" name="Group 356"/>
          <p:cNvGrpSpPr>
            <a:grpSpLocks/>
          </p:cNvGrpSpPr>
          <p:nvPr/>
        </p:nvGrpSpPr>
        <p:grpSpPr bwMode="auto">
          <a:xfrm>
            <a:off x="5546725" y="1690688"/>
            <a:ext cx="423863" cy="498475"/>
            <a:chOff x="1697" y="1339"/>
            <a:chExt cx="589" cy="1729"/>
          </a:xfrm>
        </p:grpSpPr>
        <p:sp>
          <p:nvSpPr>
            <p:cNvPr id="191845" name="Freeform 35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6" name="Freeform 35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7" name="Freeform 35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8" name="Freeform 36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49" name="Freeform 36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0" name="Freeform 36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19" name="Group 363"/>
          <p:cNvGrpSpPr>
            <a:grpSpLocks/>
          </p:cNvGrpSpPr>
          <p:nvPr/>
        </p:nvGrpSpPr>
        <p:grpSpPr bwMode="auto">
          <a:xfrm>
            <a:off x="5006975" y="1682750"/>
            <a:ext cx="300038" cy="439738"/>
            <a:chOff x="4386" y="1370"/>
            <a:chExt cx="879" cy="2192"/>
          </a:xfrm>
        </p:grpSpPr>
        <p:sp>
          <p:nvSpPr>
            <p:cNvPr id="191852" name="Freeform 36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3" name="Freeform 36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4" name="Freeform 36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5" name="Freeform 36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6" name="Freeform 36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57" name="Freeform 36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26" name="Group 370"/>
          <p:cNvGrpSpPr>
            <a:grpSpLocks/>
          </p:cNvGrpSpPr>
          <p:nvPr/>
        </p:nvGrpSpPr>
        <p:grpSpPr bwMode="auto">
          <a:xfrm>
            <a:off x="4783138" y="2284413"/>
            <a:ext cx="300037" cy="441325"/>
            <a:chOff x="4386" y="1370"/>
            <a:chExt cx="879" cy="2192"/>
          </a:xfrm>
        </p:grpSpPr>
        <p:sp>
          <p:nvSpPr>
            <p:cNvPr id="191859" name="Freeform 37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0" name="Freeform 37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1" name="Freeform 37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2" name="Freeform 37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3" name="Freeform 37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4" name="Freeform 37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33" name="Group 377"/>
          <p:cNvGrpSpPr>
            <a:grpSpLocks/>
          </p:cNvGrpSpPr>
          <p:nvPr/>
        </p:nvGrpSpPr>
        <p:grpSpPr bwMode="auto">
          <a:xfrm>
            <a:off x="6410325" y="2327275"/>
            <a:ext cx="300038" cy="441325"/>
            <a:chOff x="4386" y="1370"/>
            <a:chExt cx="879" cy="2192"/>
          </a:xfrm>
        </p:grpSpPr>
        <p:sp>
          <p:nvSpPr>
            <p:cNvPr id="191866" name="Freeform 37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7" name="Freeform 37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8" name="Freeform 38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69" name="Freeform 38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0" name="Freeform 38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1" name="Freeform 38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40" name="Group 384"/>
          <p:cNvGrpSpPr>
            <a:grpSpLocks/>
          </p:cNvGrpSpPr>
          <p:nvPr/>
        </p:nvGrpSpPr>
        <p:grpSpPr bwMode="auto">
          <a:xfrm>
            <a:off x="6572250" y="2770188"/>
            <a:ext cx="423863" cy="498475"/>
            <a:chOff x="1697" y="1339"/>
            <a:chExt cx="589" cy="1729"/>
          </a:xfrm>
        </p:grpSpPr>
        <p:sp>
          <p:nvSpPr>
            <p:cNvPr id="191873" name="Freeform 38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4" name="Freeform 38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5" name="Freeform 38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6" name="Freeform 38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7" name="Freeform 38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78" name="Freeform 39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47" name="Group 391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91880" name="Freeform 39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1" name="Freeform 39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2" name="Freeform 39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3" name="Freeform 39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4" name="Freeform 39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5" name="Freeform 39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54" name="Group 398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91887" name="Freeform 39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8" name="Freeform 40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89" name="Freeform 40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0" name="Freeform 40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1" name="Freeform 40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2" name="Freeform 40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488" name="Group 405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91894" name="Freeform 40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5" name="Freeform 40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6" name="Freeform 40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7" name="Freeform 40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8" name="Freeform 41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899" name="Freeform 41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489" name="Group 412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91901" name="Freeform 41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2" name="Freeform 41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3" name="Freeform 41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4" name="Freeform 41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5" name="Freeform 41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6" name="Freeform 41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490" name="Group 419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91908" name="Freeform 42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09" name="Freeform 42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0" name="Freeform 42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1" name="Freeform 42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2" name="Freeform 42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3" name="Freeform 42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498" name="Group 426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91915" name="Freeform 427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6" name="Freeform 428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7" name="Freeform 429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8" name="Freeform 430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19" name="Freeform 431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0" name="Freeform 432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06" name="Group 433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91922" name="Freeform 43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3" name="Freeform 43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4" name="Freeform 43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5" name="Freeform 43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6" name="Freeform 43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27" name="Freeform 43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14" name="Group 440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91929" name="Freeform 44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0" name="Freeform 44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1" name="Freeform 44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2" name="Freeform 44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3" name="Freeform 44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4" name="Freeform 44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61" name="Group 447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91936" name="Freeform 44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7" name="Freeform 44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8" name="Freeform 45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39" name="Freeform 45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0" name="Freeform 45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1" name="Freeform 45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68" name="Group 454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91943" name="Freeform 45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4" name="Freeform 45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5" name="Freeform 45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6" name="Freeform 45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7" name="Freeform 45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48" name="Freeform 46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75" name="Group 461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91950" name="Freeform 462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1" name="Freeform 463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2" name="Freeform 464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3" name="Freeform 465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4" name="Freeform 466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5" name="Freeform 467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82" name="Group 468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91957" name="Freeform 46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8" name="Freeform 47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59" name="Freeform 47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0" name="Freeform 47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1" name="Freeform 47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2" name="Freeform 47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22" name="Group 475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91964" name="Freeform 47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5" name="Freeform 47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6" name="Freeform 47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7" name="Freeform 47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8" name="Freeform 48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69" name="Freeform 48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30" name="Group 482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91971" name="Freeform 48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2" name="Freeform 48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3" name="Freeform 48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4" name="Freeform 48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5" name="Freeform 48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6" name="Freeform 48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38" name="Group 489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91978" name="Freeform 49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79" name="Freeform 49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0" name="Freeform 49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1" name="Freeform 49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2" name="Freeform 49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3" name="Freeform 49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46" name="Group 496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91985" name="Freeform 49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6" name="Freeform 49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7" name="Freeform 49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8" name="Freeform 50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89" name="Freeform 50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0" name="Freeform 50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1991" name="Text Box 503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1992" name="Line 504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2289" name="Group 505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1994" name="Freeform 50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5" name="Freeform 50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6" name="Freeform 50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7" name="Freeform 50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8" name="Freeform 51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1999" name="Freeform 51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296" name="Group 51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2001" name="Freeform 51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2" name="Freeform 51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3" name="Freeform 51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4" name="Freeform 51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5" name="Freeform 51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6" name="Freeform 51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03" name="Group 519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2008" name="Freeform 52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09" name="Freeform 52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0" name="Freeform 52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1" name="Freeform 52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2" name="Freeform 52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3" name="Freeform 52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12" name="Group 526"/>
          <p:cNvGrpSpPr>
            <a:grpSpLocks/>
          </p:cNvGrpSpPr>
          <p:nvPr/>
        </p:nvGrpSpPr>
        <p:grpSpPr bwMode="auto">
          <a:xfrm flipH="1">
            <a:off x="4502150" y="3578225"/>
            <a:ext cx="471488" cy="401638"/>
            <a:chOff x="1868" y="1276"/>
            <a:chExt cx="1755" cy="2122"/>
          </a:xfrm>
        </p:grpSpPr>
        <p:sp>
          <p:nvSpPr>
            <p:cNvPr id="192015" name="Freeform 52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6" name="Freeform 52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7" name="Freeform 52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8" name="Freeform 53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19" name="Freeform 53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0" name="Freeform 53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17" name="Group 533"/>
          <p:cNvGrpSpPr>
            <a:grpSpLocks/>
          </p:cNvGrpSpPr>
          <p:nvPr/>
        </p:nvGrpSpPr>
        <p:grpSpPr bwMode="auto">
          <a:xfrm rot="-2124236">
            <a:off x="966788" y="3254375"/>
            <a:ext cx="458787" cy="501650"/>
            <a:chOff x="1868" y="1276"/>
            <a:chExt cx="1755" cy="2122"/>
          </a:xfrm>
        </p:grpSpPr>
        <p:sp>
          <p:nvSpPr>
            <p:cNvPr id="192022" name="Freeform 53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3" name="Freeform 53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4" name="Freeform 53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5" name="Freeform 53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6" name="Freeform 53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27" name="Freeform 53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54" name="Group 540"/>
          <p:cNvGrpSpPr>
            <a:grpSpLocks/>
          </p:cNvGrpSpPr>
          <p:nvPr/>
        </p:nvGrpSpPr>
        <p:grpSpPr bwMode="auto">
          <a:xfrm rot="2124236" flipH="1">
            <a:off x="1265238" y="3848100"/>
            <a:ext cx="457200" cy="501650"/>
            <a:chOff x="1868" y="1276"/>
            <a:chExt cx="1755" cy="2122"/>
          </a:xfrm>
        </p:grpSpPr>
        <p:sp>
          <p:nvSpPr>
            <p:cNvPr id="192029" name="Freeform 54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0" name="Freeform 54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1" name="Freeform 54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2" name="Freeform 54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3" name="Freeform 54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4" name="Freeform 54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62" name="Group 547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2036" name="Freeform 54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7" name="Freeform 54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8" name="Freeform 55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39" name="Freeform 55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0" name="Freeform 55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1" name="Freeform 55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70" name="Group 554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2043" name="Freeform 55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4" name="Freeform 55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5" name="Freeform 55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6" name="Freeform 55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7" name="Freeform 55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48" name="Freeform 56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78" name="Group 561"/>
          <p:cNvGrpSpPr>
            <a:grpSpLocks/>
          </p:cNvGrpSpPr>
          <p:nvPr/>
        </p:nvGrpSpPr>
        <p:grpSpPr bwMode="auto">
          <a:xfrm>
            <a:off x="7270750" y="3756025"/>
            <a:ext cx="471488" cy="401638"/>
            <a:chOff x="1868" y="1276"/>
            <a:chExt cx="1755" cy="2122"/>
          </a:xfrm>
        </p:grpSpPr>
        <p:sp>
          <p:nvSpPr>
            <p:cNvPr id="192050" name="Freeform 56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1" name="Freeform 56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2" name="Freeform 56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3" name="Freeform 56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4" name="Freeform 56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5" name="Freeform 56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1" name="Group 568"/>
          <p:cNvGrpSpPr>
            <a:grpSpLocks/>
          </p:cNvGrpSpPr>
          <p:nvPr/>
        </p:nvGrpSpPr>
        <p:grpSpPr bwMode="auto">
          <a:xfrm>
            <a:off x="6191250" y="2868613"/>
            <a:ext cx="473075" cy="401637"/>
            <a:chOff x="1868" y="1276"/>
            <a:chExt cx="1755" cy="2122"/>
          </a:xfrm>
        </p:grpSpPr>
        <p:sp>
          <p:nvSpPr>
            <p:cNvPr id="192057" name="Freeform 5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8" name="Freeform 5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59" name="Freeform 5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0" name="Freeform 5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1" name="Freeform 5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2" name="Freeform 5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2" name="Group 575"/>
          <p:cNvGrpSpPr>
            <a:grpSpLocks/>
          </p:cNvGrpSpPr>
          <p:nvPr/>
        </p:nvGrpSpPr>
        <p:grpSpPr bwMode="auto">
          <a:xfrm>
            <a:off x="4660900" y="2832100"/>
            <a:ext cx="473075" cy="400050"/>
            <a:chOff x="1868" y="1276"/>
            <a:chExt cx="1755" cy="2122"/>
          </a:xfrm>
        </p:grpSpPr>
        <p:sp>
          <p:nvSpPr>
            <p:cNvPr id="192064" name="Freeform 5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5" name="Freeform 5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6" name="Freeform 5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7" name="Freeform 5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8" name="Freeform 5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69" name="Freeform 5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3" name="Group 582"/>
          <p:cNvGrpSpPr>
            <a:grpSpLocks/>
          </p:cNvGrpSpPr>
          <p:nvPr/>
        </p:nvGrpSpPr>
        <p:grpSpPr bwMode="auto">
          <a:xfrm>
            <a:off x="4943475" y="3663950"/>
            <a:ext cx="471488" cy="401638"/>
            <a:chOff x="1868" y="1276"/>
            <a:chExt cx="1755" cy="2122"/>
          </a:xfrm>
        </p:grpSpPr>
        <p:sp>
          <p:nvSpPr>
            <p:cNvPr id="192071" name="Freeform 5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2" name="Freeform 5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3" name="Freeform 5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4" name="Freeform 5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5" name="Freeform 5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6" name="Freeform 5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4" name="Group 589"/>
          <p:cNvGrpSpPr>
            <a:grpSpLocks/>
          </p:cNvGrpSpPr>
          <p:nvPr/>
        </p:nvGrpSpPr>
        <p:grpSpPr bwMode="auto">
          <a:xfrm rot="-2124236">
            <a:off x="8194675" y="3933825"/>
            <a:ext cx="457200" cy="503238"/>
            <a:chOff x="1868" y="1276"/>
            <a:chExt cx="1755" cy="2122"/>
          </a:xfrm>
        </p:grpSpPr>
        <p:sp>
          <p:nvSpPr>
            <p:cNvPr id="192078" name="Freeform 5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79" name="Freeform 5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0" name="Freeform 5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1" name="Freeform 5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2" name="Freeform 5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3" name="Freeform 5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5" name="Group 596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2085" name="Freeform 5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6" name="Freeform 5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7" name="Freeform 5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8" name="Freeform 6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89" name="Freeform 6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0" name="Freeform 6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6" name="Group 603"/>
          <p:cNvGrpSpPr>
            <a:grpSpLocks/>
          </p:cNvGrpSpPr>
          <p:nvPr/>
        </p:nvGrpSpPr>
        <p:grpSpPr bwMode="auto">
          <a:xfrm>
            <a:off x="5072063" y="2819400"/>
            <a:ext cx="471487" cy="400050"/>
            <a:chOff x="1868" y="1276"/>
            <a:chExt cx="1755" cy="2122"/>
          </a:xfrm>
        </p:grpSpPr>
        <p:sp>
          <p:nvSpPr>
            <p:cNvPr id="192092" name="Freeform 60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3" name="Freeform 60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4" name="Freeform 60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5" name="Freeform 60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6" name="Freeform 60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097" name="Freeform 60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7" name="Group 610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2099" name="Freeform 61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0" name="Freeform 61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1" name="Freeform 61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2" name="Freeform 61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3" name="Freeform 61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4" name="Freeform 61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8" name="Group 617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2106" name="Freeform 61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7" name="Freeform 61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8" name="Freeform 62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09" name="Freeform 62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0" name="Freeform 62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1" name="Freeform 62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29" name="Group 624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2113" name="Freeform 62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4" name="Freeform 62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5" name="Freeform 62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6" name="Freeform 62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7" name="Freeform 62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18" name="Freeform 63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0" name="Group 631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2120" name="Freeform 63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1" name="Freeform 63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2" name="Freeform 63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3" name="Freeform 63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4" name="Freeform 63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5" name="Freeform 63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1" name="Group 638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2127" name="Freeform 63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8" name="Freeform 64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29" name="Freeform 64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0" name="Freeform 64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1" name="Freeform 64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2" name="Freeform 64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2" name="Group 645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2134" name="Freeform 64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5" name="Freeform 64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6" name="Freeform 64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7" name="Freeform 64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8" name="Freeform 65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39" name="Freeform 65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3" name="Group 652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2141" name="Freeform 65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2" name="Freeform 65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3" name="Freeform 65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4" name="Freeform 65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5" name="Freeform 65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6" name="Freeform 65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4" name="Group 659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92148" name="Freeform 66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49" name="Freeform 66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0" name="Freeform 66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1" name="Freeform 66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2" name="Freeform 66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3" name="Freeform 66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2154" name="Oval 666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2155" name="Text Box 667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92335" name="Group 668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2157" name="Freeform 6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8" name="Freeform 6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59" name="Freeform 6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0" name="Freeform 6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1" name="Freeform 6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2" name="Freeform 6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6" name="Group 675"/>
          <p:cNvGrpSpPr>
            <a:grpSpLocks/>
          </p:cNvGrpSpPr>
          <p:nvPr/>
        </p:nvGrpSpPr>
        <p:grpSpPr bwMode="auto">
          <a:xfrm flipH="1">
            <a:off x="7623175" y="2522538"/>
            <a:ext cx="471488" cy="401637"/>
            <a:chOff x="1868" y="1276"/>
            <a:chExt cx="1755" cy="2122"/>
          </a:xfrm>
        </p:grpSpPr>
        <p:sp>
          <p:nvSpPr>
            <p:cNvPr id="192164" name="Freeform 6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5" name="Freeform 6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6" name="Freeform 6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7" name="Freeform 6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8" name="Freeform 6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69" name="Freeform 6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7" name="Group 682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2171" name="Freeform 6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2" name="Freeform 6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3" name="Freeform 6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4" name="Freeform 6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5" name="Freeform 6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6" name="Freeform 6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8" name="Group 689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2178" name="Freeform 6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79" name="Freeform 6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0" name="Freeform 6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1" name="Freeform 6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2" name="Freeform 6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3" name="Freeform 6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39" name="Group 696"/>
          <p:cNvGrpSpPr>
            <a:grpSpLocks/>
          </p:cNvGrpSpPr>
          <p:nvPr/>
        </p:nvGrpSpPr>
        <p:grpSpPr bwMode="auto">
          <a:xfrm rot="2124236" flipH="1">
            <a:off x="8110538" y="3011488"/>
            <a:ext cx="458787" cy="501650"/>
            <a:chOff x="1868" y="1276"/>
            <a:chExt cx="1755" cy="2122"/>
          </a:xfrm>
        </p:grpSpPr>
        <p:sp>
          <p:nvSpPr>
            <p:cNvPr id="192185" name="Freeform 6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6" name="Freeform 6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7" name="Freeform 6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8" name="Freeform 7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89" name="Freeform 7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0" name="Freeform 7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0" name="Group 703"/>
          <p:cNvGrpSpPr>
            <a:grpSpLocks/>
          </p:cNvGrpSpPr>
          <p:nvPr/>
        </p:nvGrpSpPr>
        <p:grpSpPr bwMode="auto">
          <a:xfrm rot="-2124236">
            <a:off x="7813675" y="3605213"/>
            <a:ext cx="457200" cy="501650"/>
            <a:chOff x="1868" y="1276"/>
            <a:chExt cx="1755" cy="2122"/>
          </a:xfrm>
        </p:grpSpPr>
        <p:sp>
          <p:nvSpPr>
            <p:cNvPr id="192192" name="Freeform 70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3" name="Freeform 70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4" name="Freeform 70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5" name="Freeform 70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6" name="Freeform 70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197" name="Freeform 70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1" name="Group 710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2199" name="Freeform 71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0" name="Freeform 71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1" name="Freeform 71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2" name="Freeform 71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3" name="Freeform 71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4" name="Freeform 71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2" name="Group 717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2206" name="Freeform 71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7" name="Freeform 71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8" name="Freeform 72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09" name="Freeform 72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0" name="Freeform 72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1" name="Freeform 72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3" name="Group 724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2213" name="Freeform 72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4" name="Freeform 72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5" name="Freeform 72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6" name="Freeform 72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7" name="Freeform 72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18" name="Freeform 73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4" name="Group 731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2220" name="Freeform 73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1" name="Freeform 73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2" name="Freeform 73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3" name="Freeform 73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4" name="Freeform 73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5" name="Freeform 73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5" name="Group 738"/>
          <p:cNvGrpSpPr>
            <a:grpSpLocks/>
          </p:cNvGrpSpPr>
          <p:nvPr/>
        </p:nvGrpSpPr>
        <p:grpSpPr bwMode="auto">
          <a:xfrm flipH="1">
            <a:off x="4402138" y="2589213"/>
            <a:ext cx="473075" cy="400050"/>
            <a:chOff x="1868" y="1276"/>
            <a:chExt cx="1755" cy="2122"/>
          </a:xfrm>
        </p:grpSpPr>
        <p:sp>
          <p:nvSpPr>
            <p:cNvPr id="192227" name="Freeform 73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8" name="Freeform 74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29" name="Freeform 74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0" name="Freeform 74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1" name="Freeform 74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2" name="Freeform 74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6" name="Group 745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2234" name="Freeform 74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5" name="Freeform 74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6" name="Freeform 74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7" name="Freeform 74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8" name="Freeform 75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39" name="Freeform 75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7" name="Group 752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2241" name="Freeform 75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2" name="Freeform 75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3" name="Freeform 75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4" name="Freeform 75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5" name="Freeform 75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6" name="Freeform 75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8" name="Group 759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2248" name="Freeform 76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49" name="Freeform 76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0" name="Freeform 76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1" name="Freeform 76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2" name="Freeform 76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3" name="Freeform 76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49" name="Group 766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2255" name="Freeform 76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6" name="Freeform 76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7" name="Freeform 76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8" name="Freeform 77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59" name="Freeform 77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0" name="Freeform 77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50" name="Group 773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2262" name="Freeform 77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3" name="Freeform 77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4" name="Freeform 77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5" name="Freeform 77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6" name="Freeform 77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67" name="Freeform 77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351" name="Group 780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2269" name="Freeform 78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0" name="Freeform 78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1" name="Freeform 78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2" name="Freeform 78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3" name="Freeform 78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4" name="Freeform 78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86" name="Group 787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2276" name="Freeform 78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7" name="Freeform 78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8" name="Freeform 79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79" name="Freeform 79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0" name="Freeform 79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1" name="Freeform 79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594" name="Group 794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2283" name="Freeform 79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4" name="Freeform 79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5" name="Freeform 79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6" name="Freeform 79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7" name="Freeform 79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88" name="Freeform 80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602" name="Group 801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2290" name="Freeform 80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1" name="Freeform 80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2" name="Freeform 80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3" name="Freeform 80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4" name="Freeform 80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5" name="Freeform 80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610" name="Group 808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2297" name="Freeform 80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8" name="Freeform 81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299" name="Freeform 81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0" name="Freeform 81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1" name="Freeform 81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2" name="Freeform 81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1618" name="Group 815"/>
          <p:cNvGrpSpPr>
            <a:grpSpLocks/>
          </p:cNvGrpSpPr>
          <p:nvPr/>
        </p:nvGrpSpPr>
        <p:grpSpPr bwMode="auto">
          <a:xfrm flipH="1">
            <a:off x="5905500" y="2451100"/>
            <a:ext cx="423863" cy="498475"/>
            <a:chOff x="1697" y="1339"/>
            <a:chExt cx="589" cy="1729"/>
          </a:xfrm>
        </p:grpSpPr>
        <p:sp>
          <p:nvSpPr>
            <p:cNvPr id="192304" name="Freeform 81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5" name="Freeform 81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6" name="Freeform 81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7" name="Freeform 81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8" name="Freeform 82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309" name="Freeform 82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2310" name="Text Box 8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150" y="184150"/>
            <a:ext cx="587216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Cavidad Resonante      </a:t>
            </a:r>
          </a:p>
        </p:txBody>
      </p:sp>
      <p:sp>
        <p:nvSpPr>
          <p:cNvPr id="192311" name="Rectangle 823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1626" name="Group 824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2313" name="Rectangle 825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314" name="Rectangle 826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315" name="Rectangle 827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316" name="Rectangle 828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1634" name="Group 829"/>
          <p:cNvGrpSpPr>
            <a:grpSpLocks/>
          </p:cNvGrpSpPr>
          <p:nvPr/>
        </p:nvGrpSpPr>
        <p:grpSpPr bwMode="auto">
          <a:xfrm>
            <a:off x="430213" y="4665663"/>
            <a:ext cx="8699500" cy="984250"/>
            <a:chOff x="271" y="2939"/>
            <a:chExt cx="5480" cy="620"/>
          </a:xfrm>
        </p:grpSpPr>
        <p:sp>
          <p:nvSpPr>
            <p:cNvPr id="192318" name="Text Box 830"/>
            <p:cNvSpPr txBox="1">
              <a:spLocks noChangeArrowheads="1"/>
            </p:cNvSpPr>
            <p:nvPr/>
          </p:nvSpPr>
          <p:spPr bwMode="auto">
            <a:xfrm>
              <a:off x="271" y="2939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9999FF"/>
                </a:buClr>
                <a:buSzPct val="120000"/>
                <a:buFont typeface="Wingdings" pitchFamily="2" charset="2"/>
                <a:buChar char="Ø"/>
              </a:pPr>
              <a:r>
                <a:rPr lang="es-MX" sz="2800">
                  <a:latin typeface="Times New Roman" pitchFamily="18" charset="0"/>
                </a:rPr>
                <a:t> Confinamos a el medio activo bajo bombeo dentro de</a:t>
              </a:r>
            </a:p>
          </p:txBody>
        </p:sp>
        <p:sp>
          <p:nvSpPr>
            <p:cNvPr id="192319" name="Text Box 831"/>
            <p:cNvSpPr txBox="1">
              <a:spLocks noChangeArrowheads="1"/>
            </p:cNvSpPr>
            <p:nvPr/>
          </p:nvSpPr>
          <p:spPr bwMode="auto">
            <a:xfrm>
              <a:off x="271" y="3205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2800">
                  <a:latin typeface="Times New Roman" pitchFamily="18" charset="0"/>
                </a:rPr>
                <a:t>      una cavidad: </a:t>
              </a:r>
              <a:r>
                <a:rPr lang="es-MX" sz="2800" i="1">
                  <a:latin typeface="Times New Roman" pitchFamily="18" charset="0"/>
                </a:rPr>
                <a:t>dos paredes con características especiales</a:t>
              </a:r>
              <a:endParaRPr lang="es-MX" sz="2800" b="1">
                <a:latin typeface="Times New Roman" pitchFamily="18" charset="0"/>
              </a:endParaRPr>
            </a:p>
          </p:txBody>
        </p:sp>
      </p:grpSp>
      <p:sp>
        <p:nvSpPr>
          <p:cNvPr id="192320" name="Rectangle 832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1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990975" y="2508250"/>
            <a:ext cx="382588" cy="881063"/>
            <a:chOff x="1322" y="1500"/>
            <a:chExt cx="696" cy="1562"/>
          </a:xfrm>
        </p:grpSpPr>
        <p:sp>
          <p:nvSpPr>
            <p:cNvPr id="192515" name="Line 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16" name="Line 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17" name="Line 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18" name="Line 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19" name="Line 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0" name="Line 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1" name="Line 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589088" y="3201988"/>
            <a:ext cx="382587" cy="881062"/>
            <a:chOff x="1322" y="1500"/>
            <a:chExt cx="696" cy="1562"/>
          </a:xfrm>
        </p:grpSpPr>
        <p:sp>
          <p:nvSpPr>
            <p:cNvPr id="192523" name="Line 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4" name="Line 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5" name="Line 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6" name="Line 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7" name="Line 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8" name="Line 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29" name="Line 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754313" y="2779713"/>
            <a:ext cx="382587" cy="879475"/>
            <a:chOff x="1322" y="1500"/>
            <a:chExt cx="696" cy="1562"/>
          </a:xfrm>
        </p:grpSpPr>
        <p:sp>
          <p:nvSpPr>
            <p:cNvPr id="192531" name="Line 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2" name="Line 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3" name="Line 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4" name="Line 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5" name="Line 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6" name="Line 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37" name="Line 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3589338" y="2714625"/>
            <a:ext cx="382587" cy="881063"/>
            <a:chOff x="1322" y="1500"/>
            <a:chExt cx="696" cy="1562"/>
          </a:xfrm>
        </p:grpSpPr>
        <p:sp>
          <p:nvSpPr>
            <p:cNvPr id="192539" name="Line 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0" name="Line 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1" name="Line 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2" name="Line 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3" name="Line 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4" name="Line 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5" name="Line 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6" name="Group 34"/>
          <p:cNvGrpSpPr>
            <a:grpSpLocks/>
          </p:cNvGrpSpPr>
          <p:nvPr/>
        </p:nvGrpSpPr>
        <p:grpSpPr bwMode="auto">
          <a:xfrm>
            <a:off x="1958975" y="2570163"/>
            <a:ext cx="382588" cy="881062"/>
            <a:chOff x="1322" y="1500"/>
            <a:chExt cx="696" cy="1562"/>
          </a:xfrm>
        </p:grpSpPr>
        <p:sp>
          <p:nvSpPr>
            <p:cNvPr id="192547" name="Line 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8" name="Line 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49" name="Line 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0" name="Line 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1" name="Line 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2" name="Line 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3" name="Line 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" name="Group 42"/>
          <p:cNvGrpSpPr>
            <a:grpSpLocks/>
          </p:cNvGrpSpPr>
          <p:nvPr/>
        </p:nvGrpSpPr>
        <p:grpSpPr bwMode="auto">
          <a:xfrm>
            <a:off x="3365500" y="3317875"/>
            <a:ext cx="382588" cy="881063"/>
            <a:chOff x="1322" y="1500"/>
            <a:chExt cx="696" cy="1562"/>
          </a:xfrm>
        </p:grpSpPr>
        <p:sp>
          <p:nvSpPr>
            <p:cNvPr id="192555" name="Line 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6" name="Line 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7" name="Line 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8" name="Line 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59" name="Line 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0" name="Line 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1" name="Line 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8" name="Group 50"/>
          <p:cNvGrpSpPr>
            <a:grpSpLocks/>
          </p:cNvGrpSpPr>
          <p:nvPr/>
        </p:nvGrpSpPr>
        <p:grpSpPr bwMode="auto">
          <a:xfrm>
            <a:off x="1063625" y="2487613"/>
            <a:ext cx="381000" cy="881062"/>
            <a:chOff x="1322" y="1500"/>
            <a:chExt cx="696" cy="1562"/>
          </a:xfrm>
        </p:grpSpPr>
        <p:sp>
          <p:nvSpPr>
            <p:cNvPr id="192563" name="Line 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4" name="Line 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5" name="Line 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6" name="Line 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7" name="Line 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8" name="Line 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69" name="Line 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4421188" y="2611438"/>
            <a:ext cx="381000" cy="881062"/>
            <a:chOff x="1322" y="1500"/>
            <a:chExt cx="696" cy="1562"/>
          </a:xfrm>
        </p:grpSpPr>
        <p:sp>
          <p:nvSpPr>
            <p:cNvPr id="192571" name="Line 5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2" name="Line 6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3" name="Line 6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4" name="Line 6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5" name="Line 6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6" name="Line 6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77" name="Line 6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951288" y="3252788"/>
            <a:ext cx="382587" cy="881062"/>
            <a:chOff x="1322" y="1500"/>
            <a:chExt cx="696" cy="1562"/>
          </a:xfrm>
        </p:grpSpPr>
        <p:sp>
          <p:nvSpPr>
            <p:cNvPr id="192579" name="Line 6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0" name="Line 6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1" name="Line 6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2" name="Line 7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3" name="Line 7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4" name="Line 7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5" name="Line 7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" name="Group 74"/>
          <p:cNvGrpSpPr>
            <a:grpSpLocks/>
          </p:cNvGrpSpPr>
          <p:nvPr/>
        </p:nvGrpSpPr>
        <p:grpSpPr bwMode="auto">
          <a:xfrm>
            <a:off x="2490788" y="3013075"/>
            <a:ext cx="381000" cy="881063"/>
            <a:chOff x="1322" y="1500"/>
            <a:chExt cx="696" cy="1562"/>
          </a:xfrm>
        </p:grpSpPr>
        <p:sp>
          <p:nvSpPr>
            <p:cNvPr id="192587" name="Line 7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8" name="Line 7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89" name="Line 7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0" name="Line 7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1" name="Line 7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2" name="Line 8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3" name="Line 8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2" name="Group 82"/>
          <p:cNvGrpSpPr>
            <a:grpSpLocks/>
          </p:cNvGrpSpPr>
          <p:nvPr/>
        </p:nvGrpSpPr>
        <p:grpSpPr bwMode="auto">
          <a:xfrm>
            <a:off x="4992688" y="3360738"/>
            <a:ext cx="381000" cy="879475"/>
            <a:chOff x="1322" y="1500"/>
            <a:chExt cx="696" cy="1562"/>
          </a:xfrm>
        </p:grpSpPr>
        <p:sp>
          <p:nvSpPr>
            <p:cNvPr id="192595" name="Line 8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6" name="Line 8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7" name="Line 8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8" name="Line 8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599" name="Line 8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0" name="Line 8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1" name="Line 8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3" name="Group 90"/>
          <p:cNvGrpSpPr>
            <a:grpSpLocks/>
          </p:cNvGrpSpPr>
          <p:nvPr/>
        </p:nvGrpSpPr>
        <p:grpSpPr bwMode="auto">
          <a:xfrm flipH="1">
            <a:off x="5543550" y="2595563"/>
            <a:ext cx="382588" cy="882650"/>
            <a:chOff x="1322" y="1500"/>
            <a:chExt cx="696" cy="1562"/>
          </a:xfrm>
        </p:grpSpPr>
        <p:sp>
          <p:nvSpPr>
            <p:cNvPr id="192603" name="Line 9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4" name="Line 9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5" name="Line 9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6" name="Line 9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7" name="Line 9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8" name="Line 9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09" name="Line 9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4" name="Group 98"/>
          <p:cNvGrpSpPr>
            <a:grpSpLocks/>
          </p:cNvGrpSpPr>
          <p:nvPr/>
        </p:nvGrpSpPr>
        <p:grpSpPr bwMode="auto">
          <a:xfrm flipH="1">
            <a:off x="7945438" y="3289300"/>
            <a:ext cx="382587" cy="881063"/>
            <a:chOff x="1322" y="1500"/>
            <a:chExt cx="696" cy="1562"/>
          </a:xfrm>
        </p:grpSpPr>
        <p:sp>
          <p:nvSpPr>
            <p:cNvPr id="192611" name="Line 9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2" name="Line 10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3" name="Line 10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4" name="Line 10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5" name="Line 10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6" name="Line 10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17" name="Line 10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5" name="Group 106"/>
          <p:cNvGrpSpPr>
            <a:grpSpLocks/>
          </p:cNvGrpSpPr>
          <p:nvPr/>
        </p:nvGrpSpPr>
        <p:grpSpPr bwMode="auto">
          <a:xfrm flipH="1">
            <a:off x="6780213" y="2865438"/>
            <a:ext cx="382587" cy="882650"/>
            <a:chOff x="1322" y="1500"/>
            <a:chExt cx="696" cy="1562"/>
          </a:xfrm>
        </p:grpSpPr>
        <p:sp>
          <p:nvSpPr>
            <p:cNvPr id="192619" name="Line 10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0" name="Line 10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1" name="Line 10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2" name="Line 11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3" name="Line 11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4" name="Line 11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5" name="Line 11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6" name="Group 114"/>
          <p:cNvGrpSpPr>
            <a:grpSpLocks/>
          </p:cNvGrpSpPr>
          <p:nvPr/>
        </p:nvGrpSpPr>
        <p:grpSpPr bwMode="auto">
          <a:xfrm flipH="1">
            <a:off x="5945188" y="2801938"/>
            <a:ext cx="382587" cy="881062"/>
            <a:chOff x="1322" y="1500"/>
            <a:chExt cx="696" cy="1562"/>
          </a:xfrm>
        </p:grpSpPr>
        <p:sp>
          <p:nvSpPr>
            <p:cNvPr id="192627" name="Line 11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8" name="Line 11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29" name="Line 11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0" name="Line 11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1" name="Line 11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2" name="Line 12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3" name="Line 12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7" name="Group 122"/>
          <p:cNvGrpSpPr>
            <a:grpSpLocks/>
          </p:cNvGrpSpPr>
          <p:nvPr/>
        </p:nvGrpSpPr>
        <p:grpSpPr bwMode="auto">
          <a:xfrm flipH="1">
            <a:off x="7575550" y="2655888"/>
            <a:ext cx="382588" cy="881062"/>
            <a:chOff x="1322" y="1500"/>
            <a:chExt cx="696" cy="1562"/>
          </a:xfrm>
        </p:grpSpPr>
        <p:sp>
          <p:nvSpPr>
            <p:cNvPr id="192635" name="Line 12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6" name="Line 12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7" name="Line 12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8" name="Line 12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39" name="Line 12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0" name="Line 12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1" name="Line 12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8" name="Group 130"/>
          <p:cNvGrpSpPr>
            <a:grpSpLocks/>
          </p:cNvGrpSpPr>
          <p:nvPr/>
        </p:nvGrpSpPr>
        <p:grpSpPr bwMode="auto">
          <a:xfrm flipH="1">
            <a:off x="6169025" y="3403600"/>
            <a:ext cx="382588" cy="881063"/>
            <a:chOff x="1322" y="1500"/>
            <a:chExt cx="696" cy="1562"/>
          </a:xfrm>
        </p:grpSpPr>
        <p:sp>
          <p:nvSpPr>
            <p:cNvPr id="192643" name="Line 13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4" name="Line 13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5" name="Line 13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6" name="Line 13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7" name="Line 13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8" name="Line 13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49" name="Line 13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" name="Group 138"/>
          <p:cNvGrpSpPr>
            <a:grpSpLocks/>
          </p:cNvGrpSpPr>
          <p:nvPr/>
        </p:nvGrpSpPr>
        <p:grpSpPr bwMode="auto">
          <a:xfrm flipH="1">
            <a:off x="5114925" y="2700338"/>
            <a:ext cx="381000" cy="879475"/>
            <a:chOff x="1322" y="1500"/>
            <a:chExt cx="696" cy="1562"/>
          </a:xfrm>
        </p:grpSpPr>
        <p:sp>
          <p:nvSpPr>
            <p:cNvPr id="192651" name="Line 13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2" name="Line 14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3" name="Line 14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4" name="Line 14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5" name="Line 14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6" name="Line 14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57" name="Line 14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0" name="Group 146"/>
          <p:cNvGrpSpPr>
            <a:grpSpLocks/>
          </p:cNvGrpSpPr>
          <p:nvPr/>
        </p:nvGrpSpPr>
        <p:grpSpPr bwMode="auto">
          <a:xfrm flipH="1">
            <a:off x="5583238" y="3340100"/>
            <a:ext cx="382587" cy="881063"/>
            <a:chOff x="1322" y="1500"/>
            <a:chExt cx="696" cy="1562"/>
          </a:xfrm>
        </p:grpSpPr>
        <p:sp>
          <p:nvSpPr>
            <p:cNvPr id="192659" name="Line 14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0" name="Line 14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1" name="Line 14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2" name="Line 15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3" name="Line 15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4" name="Line 15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5" name="Line 15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1" name="Group 154"/>
          <p:cNvGrpSpPr>
            <a:grpSpLocks/>
          </p:cNvGrpSpPr>
          <p:nvPr/>
        </p:nvGrpSpPr>
        <p:grpSpPr bwMode="auto">
          <a:xfrm flipH="1">
            <a:off x="7045325" y="3100388"/>
            <a:ext cx="381000" cy="881062"/>
            <a:chOff x="1322" y="1500"/>
            <a:chExt cx="696" cy="1562"/>
          </a:xfrm>
        </p:grpSpPr>
        <p:sp>
          <p:nvSpPr>
            <p:cNvPr id="192667" name="Line 15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8" name="Line 15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69" name="Line 15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0" name="Line 15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1" name="Line 15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2" name="Line 16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3" name="Line 16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2" name="Group 162"/>
          <p:cNvGrpSpPr>
            <a:grpSpLocks/>
          </p:cNvGrpSpPr>
          <p:nvPr/>
        </p:nvGrpSpPr>
        <p:grpSpPr bwMode="auto">
          <a:xfrm flipH="1">
            <a:off x="4543425" y="3446463"/>
            <a:ext cx="381000" cy="881062"/>
            <a:chOff x="1322" y="1500"/>
            <a:chExt cx="696" cy="1562"/>
          </a:xfrm>
        </p:grpSpPr>
        <p:sp>
          <p:nvSpPr>
            <p:cNvPr id="192675" name="Line 16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6" name="Line 16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7" name="Line 16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8" name="Line 16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79" name="Line 16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0" name="Line 16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1" name="Line 16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3" name="Group 170"/>
          <p:cNvGrpSpPr>
            <a:grpSpLocks/>
          </p:cNvGrpSpPr>
          <p:nvPr/>
        </p:nvGrpSpPr>
        <p:grpSpPr bwMode="auto">
          <a:xfrm>
            <a:off x="5326063" y="1317625"/>
            <a:ext cx="382587" cy="881063"/>
            <a:chOff x="1322" y="1500"/>
            <a:chExt cx="696" cy="1562"/>
          </a:xfrm>
        </p:grpSpPr>
        <p:sp>
          <p:nvSpPr>
            <p:cNvPr id="192683" name="Line 17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4" name="Line 17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5" name="Line 17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6" name="Line 17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7" name="Line 17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8" name="Line 17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89" name="Line 17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4" name="Group 178"/>
          <p:cNvGrpSpPr>
            <a:grpSpLocks/>
          </p:cNvGrpSpPr>
          <p:nvPr/>
        </p:nvGrpSpPr>
        <p:grpSpPr bwMode="auto">
          <a:xfrm>
            <a:off x="2924175" y="2011363"/>
            <a:ext cx="382588" cy="881062"/>
            <a:chOff x="1322" y="1500"/>
            <a:chExt cx="696" cy="1562"/>
          </a:xfrm>
        </p:grpSpPr>
        <p:sp>
          <p:nvSpPr>
            <p:cNvPr id="192691" name="Line 17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2" name="Line 18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3" name="Line 18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4" name="Line 18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5" name="Line 18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6" name="Line 18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697" name="Line 18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5" name="Group 186"/>
          <p:cNvGrpSpPr>
            <a:grpSpLocks/>
          </p:cNvGrpSpPr>
          <p:nvPr/>
        </p:nvGrpSpPr>
        <p:grpSpPr bwMode="auto">
          <a:xfrm>
            <a:off x="4089400" y="1589088"/>
            <a:ext cx="382588" cy="879475"/>
            <a:chOff x="1322" y="1500"/>
            <a:chExt cx="696" cy="1562"/>
          </a:xfrm>
        </p:grpSpPr>
        <p:sp>
          <p:nvSpPr>
            <p:cNvPr id="192699" name="Line 18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0" name="Line 18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1" name="Line 18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2" name="Line 19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3" name="Line 19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4" name="Line 19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5" name="Line 19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6" name="Group 194"/>
          <p:cNvGrpSpPr>
            <a:grpSpLocks/>
          </p:cNvGrpSpPr>
          <p:nvPr/>
        </p:nvGrpSpPr>
        <p:grpSpPr bwMode="auto">
          <a:xfrm>
            <a:off x="4924425" y="1524000"/>
            <a:ext cx="382588" cy="881063"/>
            <a:chOff x="1322" y="1500"/>
            <a:chExt cx="696" cy="1562"/>
          </a:xfrm>
        </p:grpSpPr>
        <p:sp>
          <p:nvSpPr>
            <p:cNvPr id="192707" name="Line 19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8" name="Line 19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09" name="Line 19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0" name="Line 19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1" name="Line 19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2" name="Line 20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3" name="Line 20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7" name="Group 202"/>
          <p:cNvGrpSpPr>
            <a:grpSpLocks/>
          </p:cNvGrpSpPr>
          <p:nvPr/>
        </p:nvGrpSpPr>
        <p:grpSpPr bwMode="auto">
          <a:xfrm>
            <a:off x="3294063" y="1379538"/>
            <a:ext cx="382587" cy="881062"/>
            <a:chOff x="1322" y="1500"/>
            <a:chExt cx="696" cy="1562"/>
          </a:xfrm>
        </p:grpSpPr>
        <p:sp>
          <p:nvSpPr>
            <p:cNvPr id="192715" name="Line 20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6" name="Line 20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7" name="Line 20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8" name="Line 20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19" name="Line 20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0" name="Line 20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1" name="Line 20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8" name="Group 210"/>
          <p:cNvGrpSpPr>
            <a:grpSpLocks/>
          </p:cNvGrpSpPr>
          <p:nvPr/>
        </p:nvGrpSpPr>
        <p:grpSpPr bwMode="auto">
          <a:xfrm>
            <a:off x="4700588" y="2127250"/>
            <a:ext cx="382587" cy="881063"/>
            <a:chOff x="1322" y="1500"/>
            <a:chExt cx="696" cy="1562"/>
          </a:xfrm>
        </p:grpSpPr>
        <p:sp>
          <p:nvSpPr>
            <p:cNvPr id="192723" name="Line 21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4" name="Line 21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5" name="Line 21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6" name="Line 21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7" name="Line 21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8" name="Line 21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29" name="Line 21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29" name="Group 218"/>
          <p:cNvGrpSpPr>
            <a:grpSpLocks/>
          </p:cNvGrpSpPr>
          <p:nvPr/>
        </p:nvGrpSpPr>
        <p:grpSpPr bwMode="auto">
          <a:xfrm>
            <a:off x="2398713" y="1296988"/>
            <a:ext cx="381000" cy="881062"/>
            <a:chOff x="1322" y="1500"/>
            <a:chExt cx="696" cy="1562"/>
          </a:xfrm>
        </p:grpSpPr>
        <p:sp>
          <p:nvSpPr>
            <p:cNvPr id="192731" name="Line 219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2" name="Line 220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3" name="Line 221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4" name="Line 222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5" name="Line 223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6" name="Line 224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37" name="Line 225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0" name="Group 226"/>
          <p:cNvGrpSpPr>
            <a:grpSpLocks/>
          </p:cNvGrpSpPr>
          <p:nvPr/>
        </p:nvGrpSpPr>
        <p:grpSpPr bwMode="auto">
          <a:xfrm>
            <a:off x="5756275" y="1420813"/>
            <a:ext cx="381000" cy="881062"/>
            <a:chOff x="1322" y="1500"/>
            <a:chExt cx="696" cy="1562"/>
          </a:xfrm>
        </p:grpSpPr>
        <p:sp>
          <p:nvSpPr>
            <p:cNvPr id="192739" name="Line 227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0" name="Line 228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1" name="Line 229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2" name="Line 230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3" name="Line 231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4" name="Line 232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5" name="Line 233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31" name="Group 234"/>
          <p:cNvGrpSpPr>
            <a:grpSpLocks/>
          </p:cNvGrpSpPr>
          <p:nvPr/>
        </p:nvGrpSpPr>
        <p:grpSpPr bwMode="auto">
          <a:xfrm>
            <a:off x="5286375" y="2062163"/>
            <a:ext cx="382588" cy="881062"/>
            <a:chOff x="1322" y="1500"/>
            <a:chExt cx="696" cy="1562"/>
          </a:xfrm>
        </p:grpSpPr>
        <p:sp>
          <p:nvSpPr>
            <p:cNvPr id="192747" name="Line 235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8" name="Line 236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49" name="Line 237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0" name="Line 238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1" name="Line 239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2" name="Line 240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3" name="Line 241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833" name="Group 242"/>
          <p:cNvGrpSpPr>
            <a:grpSpLocks/>
          </p:cNvGrpSpPr>
          <p:nvPr/>
        </p:nvGrpSpPr>
        <p:grpSpPr bwMode="auto">
          <a:xfrm>
            <a:off x="3825875" y="1822450"/>
            <a:ext cx="381000" cy="881063"/>
            <a:chOff x="1322" y="1500"/>
            <a:chExt cx="696" cy="1562"/>
          </a:xfrm>
        </p:grpSpPr>
        <p:sp>
          <p:nvSpPr>
            <p:cNvPr id="192755" name="Line 243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6" name="Line 244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7" name="Line 245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8" name="Line 246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59" name="Line 247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0" name="Line 248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1" name="Line 249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840" name="Group 250"/>
          <p:cNvGrpSpPr>
            <a:grpSpLocks/>
          </p:cNvGrpSpPr>
          <p:nvPr/>
        </p:nvGrpSpPr>
        <p:grpSpPr bwMode="auto">
          <a:xfrm>
            <a:off x="6327775" y="2170113"/>
            <a:ext cx="381000" cy="879475"/>
            <a:chOff x="1322" y="1500"/>
            <a:chExt cx="696" cy="1562"/>
          </a:xfrm>
        </p:grpSpPr>
        <p:sp>
          <p:nvSpPr>
            <p:cNvPr id="192763" name="Line 251"/>
            <p:cNvSpPr>
              <a:spLocks noChangeShapeType="1"/>
            </p:cNvSpPr>
            <p:nvPr/>
          </p:nvSpPr>
          <p:spPr bwMode="auto">
            <a:xfrm>
              <a:off x="1322" y="1500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4" name="Line 252"/>
            <p:cNvSpPr>
              <a:spLocks noChangeShapeType="1"/>
            </p:cNvSpPr>
            <p:nvPr/>
          </p:nvSpPr>
          <p:spPr bwMode="auto">
            <a:xfrm>
              <a:off x="1651" y="1507"/>
              <a:ext cx="367" cy="15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5" name="Line 253"/>
            <p:cNvSpPr>
              <a:spLocks noChangeShapeType="1"/>
            </p:cNvSpPr>
            <p:nvPr/>
          </p:nvSpPr>
          <p:spPr bwMode="auto">
            <a:xfrm>
              <a:off x="1645" y="283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6" name="Line 254"/>
            <p:cNvSpPr>
              <a:spLocks noChangeShapeType="1"/>
            </p:cNvSpPr>
            <p:nvPr/>
          </p:nvSpPr>
          <p:spPr bwMode="auto">
            <a:xfrm>
              <a:off x="1575" y="2563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7" name="Line 255"/>
            <p:cNvSpPr>
              <a:spLocks noChangeShapeType="1"/>
            </p:cNvSpPr>
            <p:nvPr/>
          </p:nvSpPr>
          <p:spPr bwMode="auto">
            <a:xfrm>
              <a:off x="1508" y="2285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8" name="Line 256"/>
            <p:cNvSpPr>
              <a:spLocks noChangeShapeType="1"/>
            </p:cNvSpPr>
            <p:nvPr/>
          </p:nvSpPr>
          <p:spPr bwMode="auto">
            <a:xfrm>
              <a:off x="1463" y="202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2769" name="Line 257"/>
            <p:cNvSpPr>
              <a:spLocks noChangeShapeType="1"/>
            </p:cNvSpPr>
            <p:nvPr/>
          </p:nvSpPr>
          <p:spPr bwMode="auto">
            <a:xfrm>
              <a:off x="1393" y="1759"/>
              <a:ext cx="311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2847" name="Group 258"/>
          <p:cNvGrpSpPr>
            <a:grpSpLocks/>
          </p:cNvGrpSpPr>
          <p:nvPr/>
        </p:nvGrpSpPr>
        <p:grpSpPr bwMode="auto">
          <a:xfrm>
            <a:off x="4173538" y="1746250"/>
            <a:ext cx="300037" cy="441325"/>
            <a:chOff x="2629" y="1100"/>
            <a:chExt cx="189" cy="278"/>
          </a:xfrm>
        </p:grpSpPr>
        <p:sp>
          <p:nvSpPr>
            <p:cNvPr id="192771" name="Freeform 259"/>
            <p:cNvSpPr>
              <a:spLocks/>
            </p:cNvSpPr>
            <p:nvPr/>
          </p:nvSpPr>
          <p:spPr bwMode="auto">
            <a:xfrm>
              <a:off x="2647" y="1100"/>
              <a:ext cx="98" cy="64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2" name="Freeform 260"/>
            <p:cNvSpPr>
              <a:spLocks/>
            </p:cNvSpPr>
            <p:nvPr/>
          </p:nvSpPr>
          <p:spPr bwMode="auto">
            <a:xfrm flipV="1">
              <a:off x="2629" y="1172"/>
              <a:ext cx="58" cy="98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3" name="Freeform 261"/>
            <p:cNvSpPr>
              <a:spLocks/>
            </p:cNvSpPr>
            <p:nvPr/>
          </p:nvSpPr>
          <p:spPr bwMode="auto">
            <a:xfrm>
              <a:off x="2674" y="1169"/>
              <a:ext cx="59" cy="97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4" name="Freeform 262"/>
            <p:cNvSpPr>
              <a:spLocks/>
            </p:cNvSpPr>
            <p:nvPr/>
          </p:nvSpPr>
          <p:spPr bwMode="auto">
            <a:xfrm>
              <a:off x="2701" y="1172"/>
              <a:ext cx="90" cy="7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5" name="Freeform 263"/>
            <p:cNvSpPr>
              <a:spLocks/>
            </p:cNvSpPr>
            <p:nvPr/>
          </p:nvSpPr>
          <p:spPr bwMode="auto">
            <a:xfrm>
              <a:off x="2708" y="1256"/>
              <a:ext cx="110" cy="12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6" name="Freeform 264"/>
            <p:cNvSpPr>
              <a:spLocks/>
            </p:cNvSpPr>
            <p:nvPr/>
          </p:nvSpPr>
          <p:spPr bwMode="auto">
            <a:xfrm>
              <a:off x="2639" y="1256"/>
              <a:ext cx="74" cy="122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54" name="Group 265"/>
          <p:cNvGrpSpPr>
            <a:grpSpLocks/>
          </p:cNvGrpSpPr>
          <p:nvPr/>
        </p:nvGrpSpPr>
        <p:grpSpPr bwMode="auto">
          <a:xfrm>
            <a:off x="5075238" y="3517900"/>
            <a:ext cx="300037" cy="441325"/>
            <a:chOff x="4386" y="1370"/>
            <a:chExt cx="879" cy="2192"/>
          </a:xfrm>
        </p:grpSpPr>
        <p:sp>
          <p:nvSpPr>
            <p:cNvPr id="192778" name="Freeform 26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79" name="Freeform 26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0" name="Freeform 26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1" name="Freeform 26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2" name="Freeform 27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3" name="Freeform 27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61" name="Group 272"/>
          <p:cNvGrpSpPr>
            <a:grpSpLocks/>
          </p:cNvGrpSpPr>
          <p:nvPr/>
        </p:nvGrpSpPr>
        <p:grpSpPr bwMode="auto">
          <a:xfrm>
            <a:off x="5237163" y="3960813"/>
            <a:ext cx="423862" cy="498475"/>
            <a:chOff x="1697" y="1339"/>
            <a:chExt cx="589" cy="1729"/>
          </a:xfrm>
        </p:grpSpPr>
        <p:sp>
          <p:nvSpPr>
            <p:cNvPr id="192785" name="Freeform 27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6" name="Freeform 27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7" name="Freeform 27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8" name="Freeform 27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89" name="Freeform 27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0" name="Freeform 27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68" name="Group 279"/>
          <p:cNvGrpSpPr>
            <a:grpSpLocks/>
          </p:cNvGrpSpPr>
          <p:nvPr/>
        </p:nvGrpSpPr>
        <p:grpSpPr bwMode="auto">
          <a:xfrm flipH="1">
            <a:off x="5281613" y="2970213"/>
            <a:ext cx="423862" cy="496887"/>
            <a:chOff x="1697" y="1339"/>
            <a:chExt cx="589" cy="1729"/>
          </a:xfrm>
        </p:grpSpPr>
        <p:sp>
          <p:nvSpPr>
            <p:cNvPr id="192792" name="Freeform 28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3" name="Freeform 28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4" name="Freeform 28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5" name="Freeform 28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6" name="Freeform 28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797" name="Freeform 28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75" name="Group 286"/>
          <p:cNvGrpSpPr>
            <a:grpSpLocks/>
          </p:cNvGrpSpPr>
          <p:nvPr/>
        </p:nvGrpSpPr>
        <p:grpSpPr bwMode="auto">
          <a:xfrm flipH="1">
            <a:off x="7261225" y="3224213"/>
            <a:ext cx="423863" cy="498475"/>
            <a:chOff x="1697" y="1339"/>
            <a:chExt cx="589" cy="1729"/>
          </a:xfrm>
        </p:grpSpPr>
        <p:sp>
          <p:nvSpPr>
            <p:cNvPr id="192799" name="Freeform 28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0" name="Freeform 28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1" name="Freeform 28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2" name="Freeform 29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3" name="Freeform 29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4" name="Freeform 29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82" name="Group 293"/>
          <p:cNvGrpSpPr>
            <a:grpSpLocks/>
          </p:cNvGrpSpPr>
          <p:nvPr/>
        </p:nvGrpSpPr>
        <p:grpSpPr bwMode="auto">
          <a:xfrm flipH="1">
            <a:off x="6762750" y="3760788"/>
            <a:ext cx="423863" cy="498475"/>
            <a:chOff x="1697" y="1339"/>
            <a:chExt cx="589" cy="1729"/>
          </a:xfrm>
        </p:grpSpPr>
        <p:sp>
          <p:nvSpPr>
            <p:cNvPr id="192806" name="Freeform 294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7" name="Freeform 295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8" name="Freeform 296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09" name="Freeform 297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0" name="Freeform 298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1" name="Freeform 299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89" name="Group 300"/>
          <p:cNvGrpSpPr>
            <a:grpSpLocks/>
          </p:cNvGrpSpPr>
          <p:nvPr/>
        </p:nvGrpSpPr>
        <p:grpSpPr bwMode="auto">
          <a:xfrm flipH="1">
            <a:off x="6778625" y="3024188"/>
            <a:ext cx="300038" cy="441325"/>
            <a:chOff x="4386" y="1370"/>
            <a:chExt cx="879" cy="2192"/>
          </a:xfrm>
        </p:grpSpPr>
        <p:sp>
          <p:nvSpPr>
            <p:cNvPr id="192813" name="Freeform 30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4" name="Freeform 30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5" name="Freeform 30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6" name="Freeform 30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7" name="Freeform 30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18" name="Freeform 30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896" name="Group 307"/>
          <p:cNvGrpSpPr>
            <a:grpSpLocks/>
          </p:cNvGrpSpPr>
          <p:nvPr/>
        </p:nvGrpSpPr>
        <p:grpSpPr bwMode="auto">
          <a:xfrm flipH="1">
            <a:off x="5945188" y="2959100"/>
            <a:ext cx="300037" cy="441325"/>
            <a:chOff x="4386" y="1370"/>
            <a:chExt cx="879" cy="2192"/>
          </a:xfrm>
        </p:grpSpPr>
        <p:sp>
          <p:nvSpPr>
            <p:cNvPr id="192820" name="Freeform 30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1" name="Freeform 30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2" name="Freeform 31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3" name="Freeform 31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4" name="Freeform 31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5" name="Freeform 31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03" name="Group 314"/>
          <p:cNvGrpSpPr>
            <a:grpSpLocks/>
          </p:cNvGrpSpPr>
          <p:nvPr/>
        </p:nvGrpSpPr>
        <p:grpSpPr bwMode="auto">
          <a:xfrm flipH="1">
            <a:off x="7573963" y="2814638"/>
            <a:ext cx="301625" cy="439737"/>
            <a:chOff x="4386" y="1370"/>
            <a:chExt cx="879" cy="2192"/>
          </a:xfrm>
        </p:grpSpPr>
        <p:sp>
          <p:nvSpPr>
            <p:cNvPr id="192827" name="Freeform 315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8" name="Freeform 316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29" name="Freeform 317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0" name="Freeform 318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1" name="Freeform 319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2" name="Freeform 320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10" name="Group 321"/>
          <p:cNvGrpSpPr>
            <a:grpSpLocks/>
          </p:cNvGrpSpPr>
          <p:nvPr/>
        </p:nvGrpSpPr>
        <p:grpSpPr bwMode="auto">
          <a:xfrm flipH="1">
            <a:off x="6169025" y="3562350"/>
            <a:ext cx="300038" cy="441325"/>
            <a:chOff x="4386" y="1370"/>
            <a:chExt cx="879" cy="2192"/>
          </a:xfrm>
        </p:grpSpPr>
        <p:sp>
          <p:nvSpPr>
            <p:cNvPr id="192834" name="Freeform 32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5" name="Freeform 32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6" name="Freeform 32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7" name="Freeform 32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8" name="Freeform 32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39" name="Freeform 32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17" name="Group 328"/>
          <p:cNvGrpSpPr>
            <a:grpSpLocks/>
          </p:cNvGrpSpPr>
          <p:nvPr/>
        </p:nvGrpSpPr>
        <p:grpSpPr bwMode="auto">
          <a:xfrm flipH="1">
            <a:off x="7961313" y="3443288"/>
            <a:ext cx="300037" cy="441325"/>
            <a:chOff x="4386" y="1370"/>
            <a:chExt cx="879" cy="2192"/>
          </a:xfrm>
        </p:grpSpPr>
        <p:sp>
          <p:nvSpPr>
            <p:cNvPr id="192841" name="Freeform 329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2" name="Freeform 330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3" name="Freeform 331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4" name="Freeform 332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5" name="Freeform 333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6" name="Freeform 334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24" name="Group 335"/>
          <p:cNvGrpSpPr>
            <a:grpSpLocks/>
          </p:cNvGrpSpPr>
          <p:nvPr/>
        </p:nvGrpSpPr>
        <p:grpSpPr bwMode="auto">
          <a:xfrm flipH="1">
            <a:off x="4541838" y="3605213"/>
            <a:ext cx="300037" cy="439737"/>
            <a:chOff x="4386" y="1370"/>
            <a:chExt cx="879" cy="2192"/>
          </a:xfrm>
        </p:grpSpPr>
        <p:sp>
          <p:nvSpPr>
            <p:cNvPr id="192848" name="Freeform 336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49" name="Freeform 337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0" name="Freeform 338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1" name="Freeform 339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2" name="Freeform 340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3" name="Freeform 341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31" name="Group 342"/>
          <p:cNvGrpSpPr>
            <a:grpSpLocks/>
          </p:cNvGrpSpPr>
          <p:nvPr/>
        </p:nvGrpSpPr>
        <p:grpSpPr bwMode="auto">
          <a:xfrm flipH="1">
            <a:off x="7621588" y="3971925"/>
            <a:ext cx="423862" cy="498475"/>
            <a:chOff x="1697" y="1339"/>
            <a:chExt cx="589" cy="1729"/>
          </a:xfrm>
        </p:grpSpPr>
        <p:sp>
          <p:nvSpPr>
            <p:cNvPr id="192855" name="Freeform 34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6" name="Freeform 34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7" name="Freeform 34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8" name="Freeform 34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59" name="Freeform 34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0" name="Freeform 34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38" name="Group 349"/>
          <p:cNvGrpSpPr>
            <a:grpSpLocks/>
          </p:cNvGrpSpPr>
          <p:nvPr/>
        </p:nvGrpSpPr>
        <p:grpSpPr bwMode="auto">
          <a:xfrm>
            <a:off x="5410200" y="1476375"/>
            <a:ext cx="300038" cy="439738"/>
            <a:chOff x="4386" y="1370"/>
            <a:chExt cx="879" cy="2192"/>
          </a:xfrm>
        </p:grpSpPr>
        <p:sp>
          <p:nvSpPr>
            <p:cNvPr id="192862" name="Freeform 35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3" name="Freeform 35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4" name="Freeform 35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5" name="Freeform 35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6" name="Freeform 35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67" name="Freeform 35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45" name="Group 356"/>
          <p:cNvGrpSpPr>
            <a:grpSpLocks/>
          </p:cNvGrpSpPr>
          <p:nvPr/>
        </p:nvGrpSpPr>
        <p:grpSpPr bwMode="auto">
          <a:xfrm>
            <a:off x="5546725" y="1690688"/>
            <a:ext cx="423863" cy="498475"/>
            <a:chOff x="1697" y="1339"/>
            <a:chExt cx="589" cy="1729"/>
          </a:xfrm>
        </p:grpSpPr>
        <p:sp>
          <p:nvSpPr>
            <p:cNvPr id="192869" name="Freeform 35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0" name="Freeform 35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1" name="Freeform 35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2" name="Freeform 36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3" name="Freeform 36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4" name="Freeform 36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52" name="Group 363"/>
          <p:cNvGrpSpPr>
            <a:grpSpLocks/>
          </p:cNvGrpSpPr>
          <p:nvPr/>
        </p:nvGrpSpPr>
        <p:grpSpPr bwMode="auto">
          <a:xfrm>
            <a:off x="5006975" y="1682750"/>
            <a:ext cx="300038" cy="439738"/>
            <a:chOff x="4386" y="1370"/>
            <a:chExt cx="879" cy="2192"/>
          </a:xfrm>
        </p:grpSpPr>
        <p:sp>
          <p:nvSpPr>
            <p:cNvPr id="192876" name="Freeform 36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7" name="Freeform 36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8" name="Freeform 36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79" name="Freeform 36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0" name="Freeform 36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1" name="Freeform 36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59" name="Group 370"/>
          <p:cNvGrpSpPr>
            <a:grpSpLocks/>
          </p:cNvGrpSpPr>
          <p:nvPr/>
        </p:nvGrpSpPr>
        <p:grpSpPr bwMode="auto">
          <a:xfrm>
            <a:off x="4783138" y="2284413"/>
            <a:ext cx="300037" cy="441325"/>
            <a:chOff x="4386" y="1370"/>
            <a:chExt cx="879" cy="2192"/>
          </a:xfrm>
        </p:grpSpPr>
        <p:sp>
          <p:nvSpPr>
            <p:cNvPr id="192883" name="Freeform 37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4" name="Freeform 37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5" name="Freeform 37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6" name="Freeform 37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7" name="Freeform 37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88" name="Freeform 37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66" name="Group 377"/>
          <p:cNvGrpSpPr>
            <a:grpSpLocks/>
          </p:cNvGrpSpPr>
          <p:nvPr/>
        </p:nvGrpSpPr>
        <p:grpSpPr bwMode="auto">
          <a:xfrm>
            <a:off x="6410325" y="2327275"/>
            <a:ext cx="300038" cy="441325"/>
            <a:chOff x="4386" y="1370"/>
            <a:chExt cx="879" cy="2192"/>
          </a:xfrm>
        </p:grpSpPr>
        <p:sp>
          <p:nvSpPr>
            <p:cNvPr id="192890" name="Freeform 37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1" name="Freeform 37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2" name="Freeform 38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3" name="Freeform 38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4" name="Freeform 38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5" name="Freeform 38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73" name="Group 384"/>
          <p:cNvGrpSpPr>
            <a:grpSpLocks/>
          </p:cNvGrpSpPr>
          <p:nvPr/>
        </p:nvGrpSpPr>
        <p:grpSpPr bwMode="auto">
          <a:xfrm>
            <a:off x="6572250" y="2770188"/>
            <a:ext cx="423863" cy="498475"/>
            <a:chOff x="1697" y="1339"/>
            <a:chExt cx="589" cy="1729"/>
          </a:xfrm>
        </p:grpSpPr>
        <p:sp>
          <p:nvSpPr>
            <p:cNvPr id="192897" name="Freeform 38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8" name="Freeform 38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899" name="Freeform 38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0" name="Freeform 38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1" name="Freeform 38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2" name="Freeform 39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80" name="Group 391"/>
          <p:cNvGrpSpPr>
            <a:grpSpLocks/>
          </p:cNvGrpSpPr>
          <p:nvPr/>
        </p:nvGrpSpPr>
        <p:grpSpPr bwMode="auto">
          <a:xfrm>
            <a:off x="4075113" y="2667000"/>
            <a:ext cx="300037" cy="439738"/>
            <a:chOff x="4386" y="1370"/>
            <a:chExt cx="879" cy="2192"/>
          </a:xfrm>
        </p:grpSpPr>
        <p:sp>
          <p:nvSpPr>
            <p:cNvPr id="192904" name="Freeform 392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5" name="Freeform 393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6" name="Freeform 394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7" name="Freeform 395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8" name="Freeform 396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09" name="Freeform 397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87" name="Group 398"/>
          <p:cNvGrpSpPr>
            <a:grpSpLocks/>
          </p:cNvGrpSpPr>
          <p:nvPr/>
        </p:nvGrpSpPr>
        <p:grpSpPr bwMode="auto">
          <a:xfrm>
            <a:off x="4211638" y="2881313"/>
            <a:ext cx="423862" cy="498475"/>
            <a:chOff x="1697" y="1339"/>
            <a:chExt cx="589" cy="1729"/>
          </a:xfrm>
        </p:grpSpPr>
        <p:sp>
          <p:nvSpPr>
            <p:cNvPr id="192911" name="Freeform 39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2" name="Freeform 40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3" name="Freeform 40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4" name="Freeform 40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5" name="Freeform 40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6" name="Freeform 40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994" name="Group 405"/>
          <p:cNvGrpSpPr>
            <a:grpSpLocks/>
          </p:cNvGrpSpPr>
          <p:nvPr/>
        </p:nvGrpSpPr>
        <p:grpSpPr bwMode="auto">
          <a:xfrm>
            <a:off x="2232025" y="3136900"/>
            <a:ext cx="423863" cy="498475"/>
            <a:chOff x="1697" y="1339"/>
            <a:chExt cx="589" cy="1729"/>
          </a:xfrm>
        </p:grpSpPr>
        <p:sp>
          <p:nvSpPr>
            <p:cNvPr id="192918" name="Freeform 40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19" name="Freeform 40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0" name="Freeform 40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1" name="Freeform 40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2" name="Freeform 41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3" name="Freeform 41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01" name="Group 412"/>
          <p:cNvGrpSpPr>
            <a:grpSpLocks/>
          </p:cNvGrpSpPr>
          <p:nvPr/>
        </p:nvGrpSpPr>
        <p:grpSpPr bwMode="auto">
          <a:xfrm>
            <a:off x="2730500" y="3675063"/>
            <a:ext cx="423863" cy="498475"/>
            <a:chOff x="1697" y="1339"/>
            <a:chExt cx="589" cy="1729"/>
          </a:xfrm>
        </p:grpSpPr>
        <p:sp>
          <p:nvSpPr>
            <p:cNvPr id="192925" name="Freeform 413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6" name="Freeform 414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7" name="Freeform 415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8" name="Freeform 416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29" name="Freeform 417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0" name="Freeform 418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08" name="Group 419"/>
          <p:cNvGrpSpPr>
            <a:grpSpLocks/>
          </p:cNvGrpSpPr>
          <p:nvPr/>
        </p:nvGrpSpPr>
        <p:grpSpPr bwMode="auto">
          <a:xfrm>
            <a:off x="2838450" y="2936875"/>
            <a:ext cx="300038" cy="441325"/>
            <a:chOff x="4386" y="1370"/>
            <a:chExt cx="879" cy="2192"/>
          </a:xfrm>
        </p:grpSpPr>
        <p:sp>
          <p:nvSpPr>
            <p:cNvPr id="192932" name="Freeform 42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3" name="Freeform 42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4" name="Freeform 42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5" name="Freeform 42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6" name="Freeform 42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37" name="Freeform 42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17" name="Group 426"/>
          <p:cNvGrpSpPr>
            <a:grpSpLocks/>
          </p:cNvGrpSpPr>
          <p:nvPr/>
        </p:nvGrpSpPr>
        <p:grpSpPr bwMode="auto">
          <a:xfrm>
            <a:off x="3671888" y="2873375"/>
            <a:ext cx="300037" cy="439738"/>
            <a:chOff x="4386" y="1370"/>
            <a:chExt cx="879" cy="2192"/>
          </a:xfrm>
        </p:grpSpPr>
        <p:sp>
          <p:nvSpPr>
            <p:cNvPr id="192939" name="Freeform 427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0" name="Freeform 428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1" name="Freeform 429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2" name="Freeform 430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3" name="Freeform 431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4" name="Freeform 432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24" name="Group 433"/>
          <p:cNvGrpSpPr>
            <a:grpSpLocks/>
          </p:cNvGrpSpPr>
          <p:nvPr/>
        </p:nvGrpSpPr>
        <p:grpSpPr bwMode="auto">
          <a:xfrm>
            <a:off x="2041525" y="2727325"/>
            <a:ext cx="301625" cy="441325"/>
            <a:chOff x="4386" y="1370"/>
            <a:chExt cx="879" cy="2192"/>
          </a:xfrm>
        </p:grpSpPr>
        <p:sp>
          <p:nvSpPr>
            <p:cNvPr id="192946" name="Freeform 434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7" name="Freeform 435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8" name="Freeform 436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49" name="Freeform 437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0" name="Freeform 438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1" name="Freeform 439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31" name="Group 440"/>
          <p:cNvGrpSpPr>
            <a:grpSpLocks/>
          </p:cNvGrpSpPr>
          <p:nvPr/>
        </p:nvGrpSpPr>
        <p:grpSpPr bwMode="auto">
          <a:xfrm>
            <a:off x="3448050" y="3475038"/>
            <a:ext cx="300038" cy="441325"/>
            <a:chOff x="4386" y="1370"/>
            <a:chExt cx="879" cy="2192"/>
          </a:xfrm>
        </p:grpSpPr>
        <p:sp>
          <p:nvSpPr>
            <p:cNvPr id="192953" name="Freeform 441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4" name="Freeform 442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5" name="Freeform 443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6" name="Freeform 444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7" name="Freeform 445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58" name="Freeform 446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38" name="Group 447"/>
          <p:cNvGrpSpPr>
            <a:grpSpLocks/>
          </p:cNvGrpSpPr>
          <p:nvPr/>
        </p:nvGrpSpPr>
        <p:grpSpPr bwMode="auto">
          <a:xfrm>
            <a:off x="1655763" y="3355975"/>
            <a:ext cx="300037" cy="441325"/>
            <a:chOff x="4386" y="1370"/>
            <a:chExt cx="879" cy="2192"/>
          </a:xfrm>
        </p:grpSpPr>
        <p:sp>
          <p:nvSpPr>
            <p:cNvPr id="192960" name="Freeform 448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1" name="Freeform 449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2" name="Freeform 450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3" name="Freeform 451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4" name="Freeform 452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5" name="Freeform 453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45" name="Group 454"/>
          <p:cNvGrpSpPr>
            <a:grpSpLocks/>
          </p:cNvGrpSpPr>
          <p:nvPr/>
        </p:nvGrpSpPr>
        <p:grpSpPr bwMode="auto">
          <a:xfrm>
            <a:off x="1871663" y="3884613"/>
            <a:ext cx="423862" cy="498475"/>
            <a:chOff x="1697" y="1339"/>
            <a:chExt cx="589" cy="1729"/>
          </a:xfrm>
        </p:grpSpPr>
        <p:sp>
          <p:nvSpPr>
            <p:cNvPr id="192967" name="Freeform 455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8" name="Freeform 456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69" name="Freeform 457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0" name="Freeform 458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1" name="Freeform 459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2" name="Freeform 460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52" name="Group 461"/>
          <p:cNvGrpSpPr>
            <a:grpSpLocks/>
          </p:cNvGrpSpPr>
          <p:nvPr/>
        </p:nvGrpSpPr>
        <p:grpSpPr bwMode="auto">
          <a:xfrm flipH="1">
            <a:off x="4256088" y="4048125"/>
            <a:ext cx="423862" cy="498475"/>
            <a:chOff x="1697" y="1339"/>
            <a:chExt cx="589" cy="1729"/>
          </a:xfrm>
        </p:grpSpPr>
        <p:sp>
          <p:nvSpPr>
            <p:cNvPr id="192974" name="Freeform 462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5" name="Freeform 463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6" name="Freeform 464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7" name="Freeform 465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8" name="Freeform 466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79" name="Freeform 467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59" name="Group 468"/>
          <p:cNvGrpSpPr>
            <a:grpSpLocks/>
          </p:cNvGrpSpPr>
          <p:nvPr/>
        </p:nvGrpSpPr>
        <p:grpSpPr bwMode="auto">
          <a:xfrm>
            <a:off x="3567113" y="1946275"/>
            <a:ext cx="423862" cy="498475"/>
            <a:chOff x="1697" y="1339"/>
            <a:chExt cx="589" cy="1729"/>
          </a:xfrm>
        </p:grpSpPr>
        <p:sp>
          <p:nvSpPr>
            <p:cNvPr id="192981" name="Freeform 469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2" name="Freeform 470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3" name="Freeform 471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4" name="Freeform 472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5" name="Freeform 473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6" name="Freeform 474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66" name="Group 475"/>
          <p:cNvGrpSpPr>
            <a:grpSpLocks/>
          </p:cNvGrpSpPr>
          <p:nvPr/>
        </p:nvGrpSpPr>
        <p:grpSpPr bwMode="auto">
          <a:xfrm>
            <a:off x="4065588" y="2484438"/>
            <a:ext cx="423862" cy="498475"/>
            <a:chOff x="1697" y="1339"/>
            <a:chExt cx="589" cy="1729"/>
          </a:xfrm>
        </p:grpSpPr>
        <p:sp>
          <p:nvSpPr>
            <p:cNvPr id="192988" name="Freeform 47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89" name="Freeform 47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0" name="Freeform 47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1" name="Freeform 47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2" name="Freeform 48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3" name="Freeform 48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73" name="Group 482"/>
          <p:cNvGrpSpPr>
            <a:grpSpLocks/>
          </p:cNvGrpSpPr>
          <p:nvPr/>
        </p:nvGrpSpPr>
        <p:grpSpPr bwMode="auto">
          <a:xfrm>
            <a:off x="3376613" y="1536700"/>
            <a:ext cx="301625" cy="441325"/>
            <a:chOff x="4386" y="1370"/>
            <a:chExt cx="879" cy="2192"/>
          </a:xfrm>
        </p:grpSpPr>
        <p:sp>
          <p:nvSpPr>
            <p:cNvPr id="192995" name="Freeform 483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6" name="Freeform 484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7" name="Freeform 485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8" name="Freeform 486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2999" name="Freeform 487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0" name="Freeform 488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80" name="Group 489"/>
          <p:cNvGrpSpPr>
            <a:grpSpLocks/>
          </p:cNvGrpSpPr>
          <p:nvPr/>
        </p:nvGrpSpPr>
        <p:grpSpPr bwMode="auto">
          <a:xfrm>
            <a:off x="2990850" y="2165350"/>
            <a:ext cx="300038" cy="441325"/>
            <a:chOff x="4386" y="1370"/>
            <a:chExt cx="879" cy="2192"/>
          </a:xfrm>
        </p:grpSpPr>
        <p:sp>
          <p:nvSpPr>
            <p:cNvPr id="193002" name="Freeform 490"/>
            <p:cNvSpPr>
              <a:spLocks/>
            </p:cNvSpPr>
            <p:nvPr/>
          </p:nvSpPr>
          <p:spPr bwMode="auto">
            <a:xfrm>
              <a:off x="4470" y="1370"/>
              <a:ext cx="457" cy="507"/>
            </a:xfrm>
            <a:custGeom>
              <a:avLst/>
              <a:gdLst/>
              <a:ahLst/>
              <a:cxnLst>
                <a:cxn ang="0">
                  <a:pos x="238" y="117"/>
                </a:cxn>
                <a:cxn ang="0">
                  <a:pos x="198" y="65"/>
                </a:cxn>
                <a:cxn ang="0">
                  <a:pos x="142" y="26"/>
                </a:cxn>
                <a:cxn ang="0">
                  <a:pos x="92" y="0"/>
                </a:cxn>
                <a:cxn ang="0">
                  <a:pos x="52" y="7"/>
                </a:cxn>
                <a:cxn ang="0">
                  <a:pos x="23" y="36"/>
                </a:cxn>
                <a:cxn ang="0">
                  <a:pos x="0" y="124"/>
                </a:cxn>
                <a:cxn ang="0">
                  <a:pos x="9" y="225"/>
                </a:cxn>
                <a:cxn ang="0">
                  <a:pos x="33" y="322"/>
                </a:cxn>
                <a:cxn ang="0">
                  <a:pos x="59" y="397"/>
                </a:cxn>
                <a:cxn ang="0">
                  <a:pos x="109" y="475"/>
                </a:cxn>
                <a:cxn ang="0">
                  <a:pos x="152" y="507"/>
                </a:cxn>
                <a:cxn ang="0">
                  <a:pos x="211" y="507"/>
                </a:cxn>
                <a:cxn ang="0">
                  <a:pos x="271" y="485"/>
                </a:cxn>
                <a:cxn ang="0">
                  <a:pos x="301" y="429"/>
                </a:cxn>
                <a:cxn ang="0">
                  <a:pos x="317" y="358"/>
                </a:cxn>
                <a:cxn ang="0">
                  <a:pos x="311" y="270"/>
                </a:cxn>
                <a:cxn ang="0">
                  <a:pos x="450" y="280"/>
                </a:cxn>
                <a:cxn ang="0">
                  <a:pos x="457" y="241"/>
                </a:cxn>
                <a:cxn ang="0">
                  <a:pos x="298" y="225"/>
                </a:cxn>
                <a:cxn ang="0">
                  <a:pos x="258" y="134"/>
                </a:cxn>
                <a:cxn ang="0">
                  <a:pos x="238" y="117"/>
                </a:cxn>
              </a:cxnLst>
              <a:rect l="0" t="0" r="r" b="b"/>
              <a:pathLst>
                <a:path w="457" h="507">
                  <a:moveTo>
                    <a:pt x="238" y="117"/>
                  </a:moveTo>
                  <a:lnTo>
                    <a:pt x="198" y="65"/>
                  </a:lnTo>
                  <a:lnTo>
                    <a:pt x="142" y="26"/>
                  </a:lnTo>
                  <a:lnTo>
                    <a:pt x="92" y="0"/>
                  </a:lnTo>
                  <a:lnTo>
                    <a:pt x="52" y="7"/>
                  </a:lnTo>
                  <a:lnTo>
                    <a:pt x="23" y="36"/>
                  </a:lnTo>
                  <a:lnTo>
                    <a:pt x="0" y="124"/>
                  </a:lnTo>
                  <a:lnTo>
                    <a:pt x="9" y="225"/>
                  </a:lnTo>
                  <a:lnTo>
                    <a:pt x="33" y="322"/>
                  </a:lnTo>
                  <a:lnTo>
                    <a:pt x="59" y="397"/>
                  </a:lnTo>
                  <a:lnTo>
                    <a:pt x="109" y="475"/>
                  </a:lnTo>
                  <a:lnTo>
                    <a:pt x="152" y="507"/>
                  </a:lnTo>
                  <a:lnTo>
                    <a:pt x="211" y="507"/>
                  </a:lnTo>
                  <a:lnTo>
                    <a:pt x="271" y="485"/>
                  </a:lnTo>
                  <a:lnTo>
                    <a:pt x="301" y="429"/>
                  </a:lnTo>
                  <a:lnTo>
                    <a:pt x="317" y="358"/>
                  </a:lnTo>
                  <a:lnTo>
                    <a:pt x="311" y="270"/>
                  </a:lnTo>
                  <a:lnTo>
                    <a:pt x="450" y="280"/>
                  </a:lnTo>
                  <a:lnTo>
                    <a:pt x="457" y="241"/>
                  </a:lnTo>
                  <a:lnTo>
                    <a:pt x="298" y="225"/>
                  </a:lnTo>
                  <a:lnTo>
                    <a:pt x="258" y="134"/>
                  </a:lnTo>
                  <a:lnTo>
                    <a:pt x="238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3" name="Freeform 491"/>
            <p:cNvSpPr>
              <a:spLocks/>
            </p:cNvSpPr>
            <p:nvPr/>
          </p:nvSpPr>
          <p:spPr bwMode="auto">
            <a:xfrm flipV="1">
              <a:off x="4386" y="1940"/>
              <a:ext cx="271" cy="769"/>
            </a:xfrm>
            <a:custGeom>
              <a:avLst/>
              <a:gdLst/>
              <a:ahLst/>
              <a:cxnLst>
                <a:cxn ang="0">
                  <a:pos x="307" y="19"/>
                </a:cxn>
                <a:cxn ang="0">
                  <a:pos x="373" y="0"/>
                </a:cxn>
                <a:cxn ang="0">
                  <a:pos x="426" y="3"/>
                </a:cxn>
                <a:cxn ang="0">
                  <a:pos x="466" y="32"/>
                </a:cxn>
                <a:cxn ang="0">
                  <a:pos x="493" y="78"/>
                </a:cxn>
                <a:cxn ang="0">
                  <a:pos x="483" y="126"/>
                </a:cxn>
                <a:cxn ang="0">
                  <a:pos x="446" y="126"/>
                </a:cxn>
                <a:cxn ang="0">
                  <a:pos x="456" y="87"/>
                </a:cxn>
                <a:cxn ang="0">
                  <a:pos x="426" y="52"/>
                </a:cxn>
                <a:cxn ang="0">
                  <a:pos x="397" y="39"/>
                </a:cxn>
                <a:cxn ang="0">
                  <a:pos x="347" y="52"/>
                </a:cxn>
                <a:cxn ang="0">
                  <a:pos x="367" y="91"/>
                </a:cxn>
                <a:cxn ang="0">
                  <a:pos x="373" y="126"/>
                </a:cxn>
                <a:cxn ang="0">
                  <a:pos x="367" y="156"/>
                </a:cxn>
                <a:cxn ang="0">
                  <a:pos x="317" y="169"/>
                </a:cxn>
                <a:cxn ang="0">
                  <a:pos x="264" y="159"/>
                </a:cxn>
                <a:cxn ang="0">
                  <a:pos x="254" y="136"/>
                </a:cxn>
                <a:cxn ang="0">
                  <a:pos x="198" y="198"/>
                </a:cxn>
                <a:cxn ang="0">
                  <a:pos x="165" y="266"/>
                </a:cxn>
                <a:cxn ang="0">
                  <a:pos x="119" y="354"/>
                </a:cxn>
                <a:cxn ang="0">
                  <a:pos x="89" y="432"/>
                </a:cxn>
                <a:cxn ang="0">
                  <a:pos x="76" y="507"/>
                </a:cxn>
                <a:cxn ang="0">
                  <a:pos x="86" y="546"/>
                </a:cxn>
                <a:cxn ang="0">
                  <a:pos x="139" y="595"/>
                </a:cxn>
                <a:cxn ang="0">
                  <a:pos x="248" y="637"/>
                </a:cxn>
                <a:cxn ang="0">
                  <a:pos x="307" y="656"/>
                </a:cxn>
                <a:cxn ang="0">
                  <a:pos x="367" y="666"/>
                </a:cxn>
                <a:cxn ang="0">
                  <a:pos x="456" y="702"/>
                </a:cxn>
                <a:cxn ang="0">
                  <a:pos x="522" y="725"/>
                </a:cxn>
                <a:cxn ang="0">
                  <a:pos x="526" y="770"/>
                </a:cxn>
                <a:cxn ang="0">
                  <a:pos x="493" y="803"/>
                </a:cxn>
                <a:cxn ang="0">
                  <a:pos x="453" y="813"/>
                </a:cxn>
                <a:cxn ang="0">
                  <a:pos x="393" y="783"/>
                </a:cxn>
                <a:cxn ang="0">
                  <a:pos x="254" y="712"/>
                </a:cxn>
                <a:cxn ang="0">
                  <a:pos x="139" y="663"/>
                </a:cxn>
                <a:cxn ang="0">
                  <a:pos x="59" y="608"/>
                </a:cxn>
                <a:cxn ang="0">
                  <a:pos x="6" y="559"/>
                </a:cxn>
                <a:cxn ang="0">
                  <a:pos x="0" y="500"/>
                </a:cxn>
                <a:cxn ang="0">
                  <a:pos x="29" y="422"/>
                </a:cxn>
                <a:cxn ang="0">
                  <a:pos x="89" y="305"/>
                </a:cxn>
                <a:cxn ang="0">
                  <a:pos x="145" y="208"/>
                </a:cxn>
                <a:cxn ang="0">
                  <a:pos x="215" y="107"/>
                </a:cxn>
                <a:cxn ang="0">
                  <a:pos x="268" y="48"/>
                </a:cxn>
                <a:cxn ang="0">
                  <a:pos x="334" y="19"/>
                </a:cxn>
                <a:cxn ang="0">
                  <a:pos x="307" y="19"/>
                </a:cxn>
              </a:cxnLst>
              <a:rect l="0" t="0" r="r" b="b"/>
              <a:pathLst>
                <a:path w="526" h="813">
                  <a:moveTo>
                    <a:pt x="307" y="19"/>
                  </a:moveTo>
                  <a:lnTo>
                    <a:pt x="373" y="0"/>
                  </a:lnTo>
                  <a:lnTo>
                    <a:pt x="426" y="3"/>
                  </a:lnTo>
                  <a:lnTo>
                    <a:pt x="466" y="32"/>
                  </a:lnTo>
                  <a:lnTo>
                    <a:pt x="493" y="78"/>
                  </a:lnTo>
                  <a:lnTo>
                    <a:pt x="483" y="126"/>
                  </a:lnTo>
                  <a:lnTo>
                    <a:pt x="446" y="126"/>
                  </a:lnTo>
                  <a:lnTo>
                    <a:pt x="456" y="87"/>
                  </a:lnTo>
                  <a:lnTo>
                    <a:pt x="426" y="52"/>
                  </a:lnTo>
                  <a:lnTo>
                    <a:pt x="397" y="39"/>
                  </a:lnTo>
                  <a:lnTo>
                    <a:pt x="347" y="52"/>
                  </a:lnTo>
                  <a:lnTo>
                    <a:pt x="367" y="91"/>
                  </a:lnTo>
                  <a:lnTo>
                    <a:pt x="373" y="126"/>
                  </a:lnTo>
                  <a:lnTo>
                    <a:pt x="367" y="156"/>
                  </a:lnTo>
                  <a:lnTo>
                    <a:pt x="317" y="169"/>
                  </a:lnTo>
                  <a:lnTo>
                    <a:pt x="264" y="159"/>
                  </a:lnTo>
                  <a:lnTo>
                    <a:pt x="254" y="136"/>
                  </a:lnTo>
                  <a:lnTo>
                    <a:pt x="198" y="198"/>
                  </a:lnTo>
                  <a:lnTo>
                    <a:pt x="165" y="266"/>
                  </a:lnTo>
                  <a:lnTo>
                    <a:pt x="119" y="354"/>
                  </a:lnTo>
                  <a:lnTo>
                    <a:pt x="89" y="432"/>
                  </a:lnTo>
                  <a:lnTo>
                    <a:pt x="76" y="507"/>
                  </a:lnTo>
                  <a:lnTo>
                    <a:pt x="86" y="546"/>
                  </a:lnTo>
                  <a:lnTo>
                    <a:pt x="139" y="595"/>
                  </a:lnTo>
                  <a:lnTo>
                    <a:pt x="248" y="637"/>
                  </a:lnTo>
                  <a:lnTo>
                    <a:pt x="307" y="656"/>
                  </a:lnTo>
                  <a:lnTo>
                    <a:pt x="367" y="666"/>
                  </a:lnTo>
                  <a:lnTo>
                    <a:pt x="456" y="702"/>
                  </a:lnTo>
                  <a:lnTo>
                    <a:pt x="522" y="725"/>
                  </a:lnTo>
                  <a:lnTo>
                    <a:pt x="526" y="770"/>
                  </a:lnTo>
                  <a:lnTo>
                    <a:pt x="493" y="803"/>
                  </a:lnTo>
                  <a:lnTo>
                    <a:pt x="453" y="813"/>
                  </a:lnTo>
                  <a:lnTo>
                    <a:pt x="393" y="783"/>
                  </a:lnTo>
                  <a:lnTo>
                    <a:pt x="254" y="712"/>
                  </a:lnTo>
                  <a:lnTo>
                    <a:pt x="139" y="663"/>
                  </a:lnTo>
                  <a:lnTo>
                    <a:pt x="59" y="608"/>
                  </a:lnTo>
                  <a:lnTo>
                    <a:pt x="6" y="559"/>
                  </a:lnTo>
                  <a:lnTo>
                    <a:pt x="0" y="500"/>
                  </a:lnTo>
                  <a:lnTo>
                    <a:pt x="29" y="422"/>
                  </a:lnTo>
                  <a:lnTo>
                    <a:pt x="89" y="305"/>
                  </a:lnTo>
                  <a:lnTo>
                    <a:pt x="145" y="208"/>
                  </a:lnTo>
                  <a:lnTo>
                    <a:pt x="215" y="107"/>
                  </a:lnTo>
                  <a:lnTo>
                    <a:pt x="268" y="48"/>
                  </a:lnTo>
                  <a:lnTo>
                    <a:pt x="334" y="19"/>
                  </a:lnTo>
                  <a:lnTo>
                    <a:pt x="307" y="1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4" name="Freeform 492"/>
            <p:cNvSpPr>
              <a:spLocks/>
            </p:cNvSpPr>
            <p:nvPr/>
          </p:nvSpPr>
          <p:spPr bwMode="auto">
            <a:xfrm>
              <a:off x="4594" y="1914"/>
              <a:ext cx="275" cy="763"/>
            </a:xfrm>
            <a:custGeom>
              <a:avLst/>
              <a:gdLst/>
              <a:ahLst/>
              <a:cxnLst>
                <a:cxn ang="0">
                  <a:pos x="17" y="59"/>
                </a:cxn>
                <a:cxn ang="0">
                  <a:pos x="27" y="20"/>
                </a:cxn>
                <a:cxn ang="0">
                  <a:pos x="70" y="0"/>
                </a:cxn>
                <a:cxn ang="0">
                  <a:pos x="109" y="0"/>
                </a:cxn>
                <a:cxn ang="0">
                  <a:pos x="159" y="29"/>
                </a:cxn>
                <a:cxn ang="0">
                  <a:pos x="206" y="98"/>
                </a:cxn>
                <a:cxn ang="0">
                  <a:pos x="239" y="169"/>
                </a:cxn>
                <a:cxn ang="0">
                  <a:pos x="255" y="266"/>
                </a:cxn>
                <a:cxn ang="0">
                  <a:pos x="269" y="380"/>
                </a:cxn>
                <a:cxn ang="0">
                  <a:pos x="275" y="490"/>
                </a:cxn>
                <a:cxn ang="0">
                  <a:pos x="275" y="633"/>
                </a:cxn>
                <a:cxn ang="0">
                  <a:pos x="255" y="721"/>
                </a:cxn>
                <a:cxn ang="0">
                  <a:pos x="219" y="753"/>
                </a:cxn>
                <a:cxn ang="0">
                  <a:pos x="156" y="763"/>
                </a:cxn>
                <a:cxn ang="0">
                  <a:pos x="90" y="760"/>
                </a:cxn>
                <a:cxn ang="0">
                  <a:pos x="56" y="721"/>
                </a:cxn>
                <a:cxn ang="0">
                  <a:pos x="37" y="653"/>
                </a:cxn>
                <a:cxn ang="0">
                  <a:pos x="20" y="585"/>
                </a:cxn>
                <a:cxn ang="0">
                  <a:pos x="7" y="461"/>
                </a:cxn>
                <a:cxn ang="0">
                  <a:pos x="0" y="322"/>
                </a:cxn>
                <a:cxn ang="0">
                  <a:pos x="0" y="159"/>
                </a:cxn>
                <a:cxn ang="0">
                  <a:pos x="17" y="88"/>
                </a:cxn>
                <a:cxn ang="0">
                  <a:pos x="17" y="59"/>
                </a:cxn>
              </a:cxnLst>
              <a:rect l="0" t="0" r="r" b="b"/>
              <a:pathLst>
                <a:path w="275" h="763">
                  <a:moveTo>
                    <a:pt x="17" y="59"/>
                  </a:moveTo>
                  <a:lnTo>
                    <a:pt x="27" y="20"/>
                  </a:lnTo>
                  <a:lnTo>
                    <a:pt x="70" y="0"/>
                  </a:lnTo>
                  <a:lnTo>
                    <a:pt x="109" y="0"/>
                  </a:lnTo>
                  <a:lnTo>
                    <a:pt x="159" y="29"/>
                  </a:lnTo>
                  <a:lnTo>
                    <a:pt x="206" y="98"/>
                  </a:lnTo>
                  <a:lnTo>
                    <a:pt x="239" y="169"/>
                  </a:lnTo>
                  <a:lnTo>
                    <a:pt x="255" y="266"/>
                  </a:lnTo>
                  <a:lnTo>
                    <a:pt x="269" y="380"/>
                  </a:lnTo>
                  <a:lnTo>
                    <a:pt x="275" y="490"/>
                  </a:lnTo>
                  <a:lnTo>
                    <a:pt x="275" y="633"/>
                  </a:lnTo>
                  <a:lnTo>
                    <a:pt x="255" y="721"/>
                  </a:lnTo>
                  <a:lnTo>
                    <a:pt x="219" y="753"/>
                  </a:lnTo>
                  <a:lnTo>
                    <a:pt x="156" y="763"/>
                  </a:lnTo>
                  <a:lnTo>
                    <a:pt x="90" y="760"/>
                  </a:lnTo>
                  <a:lnTo>
                    <a:pt x="56" y="721"/>
                  </a:lnTo>
                  <a:lnTo>
                    <a:pt x="37" y="653"/>
                  </a:lnTo>
                  <a:lnTo>
                    <a:pt x="20" y="585"/>
                  </a:lnTo>
                  <a:lnTo>
                    <a:pt x="7" y="461"/>
                  </a:lnTo>
                  <a:lnTo>
                    <a:pt x="0" y="322"/>
                  </a:lnTo>
                  <a:lnTo>
                    <a:pt x="0" y="159"/>
                  </a:lnTo>
                  <a:lnTo>
                    <a:pt x="17" y="88"/>
                  </a:lnTo>
                  <a:lnTo>
                    <a:pt x="17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5" name="Freeform 493"/>
            <p:cNvSpPr>
              <a:spLocks/>
            </p:cNvSpPr>
            <p:nvPr/>
          </p:nvSpPr>
          <p:spPr bwMode="auto">
            <a:xfrm>
              <a:off x="4721" y="1935"/>
              <a:ext cx="420" cy="58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9" y="10"/>
                </a:cxn>
                <a:cxn ang="0">
                  <a:pos x="198" y="26"/>
                </a:cxn>
                <a:cxn ang="0">
                  <a:pos x="291" y="78"/>
                </a:cxn>
                <a:cxn ang="0">
                  <a:pos x="357" y="117"/>
                </a:cxn>
                <a:cxn ang="0">
                  <a:pos x="400" y="173"/>
                </a:cxn>
                <a:cxn ang="0">
                  <a:pos x="420" y="205"/>
                </a:cxn>
                <a:cxn ang="0">
                  <a:pos x="380" y="300"/>
                </a:cxn>
                <a:cxn ang="0">
                  <a:pos x="317" y="358"/>
                </a:cxn>
                <a:cxn ang="0">
                  <a:pos x="241" y="400"/>
                </a:cxn>
                <a:cxn ang="0">
                  <a:pos x="201" y="426"/>
                </a:cxn>
                <a:cxn ang="0">
                  <a:pos x="132" y="439"/>
                </a:cxn>
                <a:cxn ang="0">
                  <a:pos x="129" y="465"/>
                </a:cxn>
                <a:cxn ang="0">
                  <a:pos x="182" y="488"/>
                </a:cxn>
                <a:cxn ang="0">
                  <a:pos x="258" y="508"/>
                </a:cxn>
                <a:cxn ang="0">
                  <a:pos x="330" y="547"/>
                </a:cxn>
                <a:cxn ang="0">
                  <a:pos x="301" y="576"/>
                </a:cxn>
                <a:cxn ang="0">
                  <a:pos x="271" y="586"/>
                </a:cxn>
                <a:cxn ang="0">
                  <a:pos x="228" y="543"/>
                </a:cxn>
                <a:cxn ang="0">
                  <a:pos x="162" y="517"/>
                </a:cxn>
                <a:cxn ang="0">
                  <a:pos x="109" y="498"/>
                </a:cxn>
                <a:cxn ang="0">
                  <a:pos x="109" y="459"/>
                </a:cxn>
                <a:cxn ang="0">
                  <a:pos x="119" y="417"/>
                </a:cxn>
                <a:cxn ang="0">
                  <a:pos x="152" y="400"/>
                </a:cxn>
                <a:cxn ang="0">
                  <a:pos x="258" y="358"/>
                </a:cxn>
                <a:cxn ang="0">
                  <a:pos x="317" y="293"/>
                </a:cxn>
                <a:cxn ang="0">
                  <a:pos x="360" y="225"/>
                </a:cxn>
                <a:cxn ang="0">
                  <a:pos x="350" y="192"/>
                </a:cxn>
                <a:cxn ang="0">
                  <a:pos x="317" y="153"/>
                </a:cxn>
                <a:cxn ang="0">
                  <a:pos x="238" y="98"/>
                </a:cxn>
                <a:cxn ang="0">
                  <a:pos x="142" y="78"/>
                </a:cxn>
                <a:cxn ang="0">
                  <a:pos x="79" y="75"/>
                </a:cxn>
                <a:cxn ang="0">
                  <a:pos x="23" y="75"/>
                </a:cxn>
                <a:cxn ang="0">
                  <a:pos x="0" y="39"/>
                </a:cxn>
                <a:cxn ang="0">
                  <a:pos x="23" y="0"/>
                </a:cxn>
              </a:cxnLst>
              <a:rect l="0" t="0" r="r" b="b"/>
              <a:pathLst>
                <a:path w="420" h="586">
                  <a:moveTo>
                    <a:pt x="23" y="0"/>
                  </a:moveTo>
                  <a:lnTo>
                    <a:pt x="109" y="10"/>
                  </a:lnTo>
                  <a:lnTo>
                    <a:pt x="198" y="26"/>
                  </a:lnTo>
                  <a:lnTo>
                    <a:pt x="291" y="78"/>
                  </a:lnTo>
                  <a:lnTo>
                    <a:pt x="357" y="117"/>
                  </a:lnTo>
                  <a:lnTo>
                    <a:pt x="400" y="173"/>
                  </a:lnTo>
                  <a:lnTo>
                    <a:pt x="420" y="205"/>
                  </a:lnTo>
                  <a:lnTo>
                    <a:pt x="380" y="300"/>
                  </a:lnTo>
                  <a:lnTo>
                    <a:pt x="317" y="358"/>
                  </a:lnTo>
                  <a:lnTo>
                    <a:pt x="241" y="400"/>
                  </a:lnTo>
                  <a:lnTo>
                    <a:pt x="201" y="426"/>
                  </a:lnTo>
                  <a:lnTo>
                    <a:pt x="132" y="439"/>
                  </a:lnTo>
                  <a:lnTo>
                    <a:pt x="129" y="465"/>
                  </a:lnTo>
                  <a:lnTo>
                    <a:pt x="182" y="488"/>
                  </a:lnTo>
                  <a:lnTo>
                    <a:pt x="258" y="508"/>
                  </a:lnTo>
                  <a:lnTo>
                    <a:pt x="330" y="547"/>
                  </a:lnTo>
                  <a:lnTo>
                    <a:pt x="301" y="576"/>
                  </a:lnTo>
                  <a:lnTo>
                    <a:pt x="271" y="586"/>
                  </a:lnTo>
                  <a:lnTo>
                    <a:pt x="228" y="543"/>
                  </a:lnTo>
                  <a:lnTo>
                    <a:pt x="162" y="517"/>
                  </a:lnTo>
                  <a:lnTo>
                    <a:pt x="109" y="498"/>
                  </a:lnTo>
                  <a:lnTo>
                    <a:pt x="109" y="459"/>
                  </a:lnTo>
                  <a:lnTo>
                    <a:pt x="119" y="417"/>
                  </a:lnTo>
                  <a:lnTo>
                    <a:pt x="152" y="400"/>
                  </a:lnTo>
                  <a:lnTo>
                    <a:pt x="258" y="358"/>
                  </a:lnTo>
                  <a:lnTo>
                    <a:pt x="317" y="293"/>
                  </a:lnTo>
                  <a:lnTo>
                    <a:pt x="360" y="225"/>
                  </a:lnTo>
                  <a:lnTo>
                    <a:pt x="350" y="192"/>
                  </a:lnTo>
                  <a:lnTo>
                    <a:pt x="317" y="153"/>
                  </a:lnTo>
                  <a:lnTo>
                    <a:pt x="238" y="98"/>
                  </a:lnTo>
                  <a:lnTo>
                    <a:pt x="142" y="78"/>
                  </a:lnTo>
                  <a:lnTo>
                    <a:pt x="79" y="75"/>
                  </a:lnTo>
                  <a:lnTo>
                    <a:pt x="23" y="75"/>
                  </a:lnTo>
                  <a:lnTo>
                    <a:pt x="0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6" name="Freeform 494"/>
            <p:cNvSpPr>
              <a:spLocks/>
            </p:cNvSpPr>
            <p:nvPr/>
          </p:nvSpPr>
          <p:spPr bwMode="auto">
            <a:xfrm>
              <a:off x="4754" y="2599"/>
              <a:ext cx="511" cy="94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13" y="0"/>
                </a:cxn>
                <a:cxn ang="0">
                  <a:pos x="0" y="68"/>
                </a:cxn>
                <a:cxn ang="0">
                  <a:pos x="33" y="108"/>
                </a:cxn>
                <a:cxn ang="0">
                  <a:pos x="139" y="202"/>
                </a:cxn>
                <a:cxn ang="0">
                  <a:pos x="232" y="322"/>
                </a:cxn>
                <a:cxn ang="0">
                  <a:pos x="292" y="446"/>
                </a:cxn>
                <a:cxn ang="0">
                  <a:pos x="301" y="527"/>
                </a:cxn>
                <a:cxn ang="0">
                  <a:pos x="298" y="586"/>
                </a:cxn>
                <a:cxn ang="0">
                  <a:pos x="272" y="719"/>
                </a:cxn>
                <a:cxn ang="0">
                  <a:pos x="238" y="827"/>
                </a:cxn>
                <a:cxn ang="0">
                  <a:pos x="209" y="889"/>
                </a:cxn>
                <a:cxn ang="0">
                  <a:pos x="202" y="928"/>
                </a:cxn>
                <a:cxn ang="0">
                  <a:pos x="232" y="928"/>
                </a:cxn>
                <a:cxn ang="0">
                  <a:pos x="278" y="915"/>
                </a:cxn>
                <a:cxn ang="0">
                  <a:pos x="292" y="918"/>
                </a:cxn>
                <a:cxn ang="0">
                  <a:pos x="388" y="924"/>
                </a:cxn>
                <a:cxn ang="0">
                  <a:pos x="461" y="947"/>
                </a:cxn>
                <a:cxn ang="0">
                  <a:pos x="487" y="934"/>
                </a:cxn>
                <a:cxn ang="0">
                  <a:pos x="511" y="885"/>
                </a:cxn>
                <a:cxn ang="0">
                  <a:pos x="487" y="859"/>
                </a:cxn>
                <a:cxn ang="0">
                  <a:pos x="378" y="856"/>
                </a:cxn>
                <a:cxn ang="0">
                  <a:pos x="301" y="866"/>
                </a:cxn>
                <a:cxn ang="0">
                  <a:pos x="262" y="885"/>
                </a:cxn>
                <a:cxn ang="0">
                  <a:pos x="268" y="840"/>
                </a:cxn>
                <a:cxn ang="0">
                  <a:pos x="308" y="771"/>
                </a:cxn>
                <a:cxn ang="0">
                  <a:pos x="341" y="664"/>
                </a:cxn>
                <a:cxn ang="0">
                  <a:pos x="368" y="573"/>
                </a:cxn>
                <a:cxn ang="0">
                  <a:pos x="348" y="469"/>
                </a:cxn>
                <a:cxn ang="0">
                  <a:pos x="318" y="358"/>
                </a:cxn>
                <a:cxn ang="0">
                  <a:pos x="258" y="231"/>
                </a:cxn>
                <a:cxn ang="0">
                  <a:pos x="172" y="114"/>
                </a:cxn>
                <a:cxn ang="0">
                  <a:pos x="99" y="29"/>
                </a:cxn>
                <a:cxn ang="0">
                  <a:pos x="59" y="0"/>
                </a:cxn>
              </a:cxnLst>
              <a:rect l="0" t="0" r="r" b="b"/>
              <a:pathLst>
                <a:path w="511" h="947">
                  <a:moveTo>
                    <a:pt x="59" y="0"/>
                  </a:moveTo>
                  <a:lnTo>
                    <a:pt x="13" y="0"/>
                  </a:lnTo>
                  <a:lnTo>
                    <a:pt x="0" y="68"/>
                  </a:lnTo>
                  <a:lnTo>
                    <a:pt x="33" y="108"/>
                  </a:lnTo>
                  <a:lnTo>
                    <a:pt x="139" y="202"/>
                  </a:lnTo>
                  <a:lnTo>
                    <a:pt x="232" y="322"/>
                  </a:lnTo>
                  <a:lnTo>
                    <a:pt x="292" y="446"/>
                  </a:lnTo>
                  <a:lnTo>
                    <a:pt x="301" y="527"/>
                  </a:lnTo>
                  <a:lnTo>
                    <a:pt x="298" y="586"/>
                  </a:lnTo>
                  <a:lnTo>
                    <a:pt x="272" y="719"/>
                  </a:lnTo>
                  <a:lnTo>
                    <a:pt x="238" y="827"/>
                  </a:lnTo>
                  <a:lnTo>
                    <a:pt x="209" y="889"/>
                  </a:lnTo>
                  <a:lnTo>
                    <a:pt x="202" y="928"/>
                  </a:lnTo>
                  <a:lnTo>
                    <a:pt x="232" y="928"/>
                  </a:lnTo>
                  <a:lnTo>
                    <a:pt x="278" y="915"/>
                  </a:lnTo>
                  <a:lnTo>
                    <a:pt x="292" y="918"/>
                  </a:lnTo>
                  <a:lnTo>
                    <a:pt x="388" y="924"/>
                  </a:lnTo>
                  <a:lnTo>
                    <a:pt x="461" y="947"/>
                  </a:lnTo>
                  <a:lnTo>
                    <a:pt x="487" y="934"/>
                  </a:lnTo>
                  <a:lnTo>
                    <a:pt x="511" y="885"/>
                  </a:lnTo>
                  <a:lnTo>
                    <a:pt x="487" y="859"/>
                  </a:lnTo>
                  <a:lnTo>
                    <a:pt x="378" y="856"/>
                  </a:lnTo>
                  <a:lnTo>
                    <a:pt x="301" y="866"/>
                  </a:lnTo>
                  <a:lnTo>
                    <a:pt x="262" y="885"/>
                  </a:lnTo>
                  <a:lnTo>
                    <a:pt x="268" y="840"/>
                  </a:lnTo>
                  <a:lnTo>
                    <a:pt x="308" y="771"/>
                  </a:lnTo>
                  <a:lnTo>
                    <a:pt x="341" y="664"/>
                  </a:lnTo>
                  <a:lnTo>
                    <a:pt x="368" y="573"/>
                  </a:lnTo>
                  <a:lnTo>
                    <a:pt x="348" y="469"/>
                  </a:lnTo>
                  <a:lnTo>
                    <a:pt x="318" y="358"/>
                  </a:lnTo>
                  <a:lnTo>
                    <a:pt x="258" y="231"/>
                  </a:lnTo>
                  <a:lnTo>
                    <a:pt x="172" y="114"/>
                  </a:lnTo>
                  <a:lnTo>
                    <a:pt x="99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07" name="Freeform 495"/>
            <p:cNvSpPr>
              <a:spLocks/>
            </p:cNvSpPr>
            <p:nvPr/>
          </p:nvSpPr>
          <p:spPr bwMode="auto">
            <a:xfrm>
              <a:off x="4433" y="2597"/>
              <a:ext cx="344" cy="965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195" y="91"/>
                </a:cxn>
                <a:cxn ang="0">
                  <a:pos x="165" y="224"/>
                </a:cxn>
                <a:cxn ang="0">
                  <a:pos x="129" y="371"/>
                </a:cxn>
                <a:cxn ang="0">
                  <a:pos x="96" y="520"/>
                </a:cxn>
                <a:cxn ang="0">
                  <a:pos x="96" y="575"/>
                </a:cxn>
                <a:cxn ang="0">
                  <a:pos x="129" y="673"/>
                </a:cxn>
                <a:cxn ang="0">
                  <a:pos x="175" y="725"/>
                </a:cxn>
                <a:cxn ang="0">
                  <a:pos x="218" y="790"/>
                </a:cxn>
                <a:cxn ang="0">
                  <a:pos x="248" y="838"/>
                </a:cxn>
                <a:cxn ang="0">
                  <a:pos x="235" y="861"/>
                </a:cxn>
                <a:cxn ang="0">
                  <a:pos x="159" y="871"/>
                </a:cxn>
                <a:cxn ang="0">
                  <a:pos x="36" y="890"/>
                </a:cxn>
                <a:cxn ang="0">
                  <a:pos x="0" y="920"/>
                </a:cxn>
                <a:cxn ang="0">
                  <a:pos x="30" y="946"/>
                </a:cxn>
                <a:cxn ang="0">
                  <a:pos x="99" y="965"/>
                </a:cxn>
                <a:cxn ang="0">
                  <a:pos x="179" y="926"/>
                </a:cxn>
                <a:cxn ang="0">
                  <a:pos x="238" y="900"/>
                </a:cxn>
                <a:cxn ang="0">
                  <a:pos x="314" y="890"/>
                </a:cxn>
                <a:cxn ang="0">
                  <a:pos x="344" y="881"/>
                </a:cxn>
                <a:cxn ang="0">
                  <a:pos x="334" y="848"/>
                </a:cxn>
                <a:cxn ang="0">
                  <a:pos x="248" y="764"/>
                </a:cxn>
                <a:cxn ang="0">
                  <a:pos x="198" y="676"/>
                </a:cxn>
                <a:cxn ang="0">
                  <a:pos x="155" y="617"/>
                </a:cxn>
                <a:cxn ang="0">
                  <a:pos x="149" y="559"/>
                </a:cxn>
                <a:cxn ang="0">
                  <a:pos x="169" y="462"/>
                </a:cxn>
                <a:cxn ang="0">
                  <a:pos x="215" y="361"/>
                </a:cxn>
                <a:cxn ang="0">
                  <a:pos x="265" y="189"/>
                </a:cxn>
                <a:cxn ang="0">
                  <a:pos x="308" y="88"/>
                </a:cxn>
                <a:cxn ang="0">
                  <a:pos x="304" y="29"/>
                </a:cxn>
                <a:cxn ang="0">
                  <a:pos x="265" y="0"/>
                </a:cxn>
                <a:cxn ang="0">
                  <a:pos x="238" y="0"/>
                </a:cxn>
              </a:cxnLst>
              <a:rect l="0" t="0" r="r" b="b"/>
              <a:pathLst>
                <a:path w="344" h="965">
                  <a:moveTo>
                    <a:pt x="238" y="0"/>
                  </a:moveTo>
                  <a:lnTo>
                    <a:pt x="195" y="91"/>
                  </a:lnTo>
                  <a:lnTo>
                    <a:pt x="165" y="224"/>
                  </a:lnTo>
                  <a:lnTo>
                    <a:pt x="129" y="371"/>
                  </a:lnTo>
                  <a:lnTo>
                    <a:pt x="96" y="520"/>
                  </a:lnTo>
                  <a:lnTo>
                    <a:pt x="96" y="575"/>
                  </a:lnTo>
                  <a:lnTo>
                    <a:pt x="129" y="673"/>
                  </a:lnTo>
                  <a:lnTo>
                    <a:pt x="175" y="725"/>
                  </a:lnTo>
                  <a:lnTo>
                    <a:pt x="218" y="790"/>
                  </a:lnTo>
                  <a:lnTo>
                    <a:pt x="248" y="838"/>
                  </a:lnTo>
                  <a:lnTo>
                    <a:pt x="235" y="861"/>
                  </a:lnTo>
                  <a:lnTo>
                    <a:pt x="159" y="871"/>
                  </a:lnTo>
                  <a:lnTo>
                    <a:pt x="36" y="890"/>
                  </a:lnTo>
                  <a:lnTo>
                    <a:pt x="0" y="920"/>
                  </a:lnTo>
                  <a:lnTo>
                    <a:pt x="30" y="946"/>
                  </a:lnTo>
                  <a:lnTo>
                    <a:pt x="99" y="965"/>
                  </a:lnTo>
                  <a:lnTo>
                    <a:pt x="179" y="926"/>
                  </a:lnTo>
                  <a:lnTo>
                    <a:pt x="238" y="900"/>
                  </a:lnTo>
                  <a:lnTo>
                    <a:pt x="314" y="890"/>
                  </a:lnTo>
                  <a:lnTo>
                    <a:pt x="344" y="881"/>
                  </a:lnTo>
                  <a:lnTo>
                    <a:pt x="334" y="848"/>
                  </a:lnTo>
                  <a:lnTo>
                    <a:pt x="248" y="764"/>
                  </a:lnTo>
                  <a:lnTo>
                    <a:pt x="198" y="676"/>
                  </a:lnTo>
                  <a:lnTo>
                    <a:pt x="155" y="617"/>
                  </a:lnTo>
                  <a:lnTo>
                    <a:pt x="149" y="559"/>
                  </a:lnTo>
                  <a:lnTo>
                    <a:pt x="169" y="462"/>
                  </a:lnTo>
                  <a:lnTo>
                    <a:pt x="215" y="361"/>
                  </a:lnTo>
                  <a:lnTo>
                    <a:pt x="265" y="189"/>
                  </a:lnTo>
                  <a:lnTo>
                    <a:pt x="308" y="88"/>
                  </a:lnTo>
                  <a:lnTo>
                    <a:pt x="304" y="29"/>
                  </a:lnTo>
                  <a:lnTo>
                    <a:pt x="265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087" name="Group 496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93009" name="Freeform 497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0" name="Freeform 498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1" name="Freeform 499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2" name="Freeform 500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3" name="Freeform 501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4" name="Freeform 502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015" name="Text Box 503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3016" name="Line 504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3094" name="Group 505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3018" name="Freeform 50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19" name="Freeform 50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0" name="Freeform 50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1" name="Freeform 50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2" name="Freeform 51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3" name="Freeform 51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01" name="Group 51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3025" name="Freeform 51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6" name="Freeform 51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7" name="Freeform 51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8" name="Freeform 51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29" name="Freeform 51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0" name="Freeform 51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08" name="Group 519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3032" name="Freeform 52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3" name="Freeform 52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4" name="Freeform 52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5" name="Freeform 52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6" name="Freeform 52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37" name="Freeform 52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15" name="Group 526"/>
          <p:cNvGrpSpPr>
            <a:grpSpLocks/>
          </p:cNvGrpSpPr>
          <p:nvPr/>
        </p:nvGrpSpPr>
        <p:grpSpPr bwMode="auto">
          <a:xfrm flipH="1">
            <a:off x="4502150" y="3578225"/>
            <a:ext cx="471488" cy="401638"/>
            <a:chOff x="1868" y="1276"/>
            <a:chExt cx="1755" cy="2122"/>
          </a:xfrm>
        </p:grpSpPr>
        <p:sp>
          <p:nvSpPr>
            <p:cNvPr id="193039" name="Freeform 52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0" name="Freeform 52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1" name="Freeform 52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2" name="Freeform 53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3" name="Freeform 53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4" name="Freeform 53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22" name="Group 533"/>
          <p:cNvGrpSpPr>
            <a:grpSpLocks/>
          </p:cNvGrpSpPr>
          <p:nvPr/>
        </p:nvGrpSpPr>
        <p:grpSpPr bwMode="auto">
          <a:xfrm rot="-2124236">
            <a:off x="966788" y="3254375"/>
            <a:ext cx="458787" cy="501650"/>
            <a:chOff x="1868" y="1276"/>
            <a:chExt cx="1755" cy="2122"/>
          </a:xfrm>
        </p:grpSpPr>
        <p:sp>
          <p:nvSpPr>
            <p:cNvPr id="193046" name="Freeform 53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7" name="Freeform 53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8" name="Freeform 53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49" name="Freeform 53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0" name="Freeform 53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1" name="Freeform 53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29" name="Group 540"/>
          <p:cNvGrpSpPr>
            <a:grpSpLocks/>
          </p:cNvGrpSpPr>
          <p:nvPr/>
        </p:nvGrpSpPr>
        <p:grpSpPr bwMode="auto">
          <a:xfrm rot="2124236" flipH="1">
            <a:off x="1265238" y="3848100"/>
            <a:ext cx="457200" cy="501650"/>
            <a:chOff x="1868" y="1276"/>
            <a:chExt cx="1755" cy="2122"/>
          </a:xfrm>
        </p:grpSpPr>
        <p:sp>
          <p:nvSpPr>
            <p:cNvPr id="193053" name="Freeform 54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4" name="Freeform 54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5" name="Freeform 54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6" name="Freeform 54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7" name="Freeform 54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58" name="Freeform 54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36" name="Group 547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3060" name="Freeform 54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1" name="Freeform 54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2" name="Freeform 55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3" name="Freeform 55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4" name="Freeform 55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5" name="Freeform 55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43" name="Group 554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3067" name="Freeform 55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8" name="Freeform 55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69" name="Freeform 55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0" name="Freeform 55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1" name="Freeform 55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2" name="Freeform 56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50" name="Group 561"/>
          <p:cNvGrpSpPr>
            <a:grpSpLocks/>
          </p:cNvGrpSpPr>
          <p:nvPr/>
        </p:nvGrpSpPr>
        <p:grpSpPr bwMode="auto">
          <a:xfrm>
            <a:off x="7270750" y="3756025"/>
            <a:ext cx="471488" cy="401638"/>
            <a:chOff x="1868" y="1276"/>
            <a:chExt cx="1755" cy="2122"/>
          </a:xfrm>
        </p:grpSpPr>
        <p:sp>
          <p:nvSpPr>
            <p:cNvPr id="193074" name="Freeform 56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5" name="Freeform 56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6" name="Freeform 56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7" name="Freeform 56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8" name="Freeform 56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79" name="Freeform 56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57" name="Group 568"/>
          <p:cNvGrpSpPr>
            <a:grpSpLocks/>
          </p:cNvGrpSpPr>
          <p:nvPr/>
        </p:nvGrpSpPr>
        <p:grpSpPr bwMode="auto">
          <a:xfrm>
            <a:off x="6191250" y="2868613"/>
            <a:ext cx="473075" cy="401637"/>
            <a:chOff x="1868" y="1276"/>
            <a:chExt cx="1755" cy="2122"/>
          </a:xfrm>
        </p:grpSpPr>
        <p:sp>
          <p:nvSpPr>
            <p:cNvPr id="193081" name="Freeform 5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2" name="Freeform 5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3" name="Freeform 5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4" name="Freeform 5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5" name="Freeform 5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6" name="Freeform 5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64" name="Group 575"/>
          <p:cNvGrpSpPr>
            <a:grpSpLocks/>
          </p:cNvGrpSpPr>
          <p:nvPr/>
        </p:nvGrpSpPr>
        <p:grpSpPr bwMode="auto">
          <a:xfrm>
            <a:off x="4660900" y="2832100"/>
            <a:ext cx="473075" cy="400050"/>
            <a:chOff x="1868" y="1276"/>
            <a:chExt cx="1755" cy="2122"/>
          </a:xfrm>
        </p:grpSpPr>
        <p:sp>
          <p:nvSpPr>
            <p:cNvPr id="193088" name="Freeform 5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89" name="Freeform 5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0" name="Freeform 5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1" name="Freeform 5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2" name="Freeform 5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3" name="Freeform 5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71" name="Group 582"/>
          <p:cNvGrpSpPr>
            <a:grpSpLocks/>
          </p:cNvGrpSpPr>
          <p:nvPr/>
        </p:nvGrpSpPr>
        <p:grpSpPr bwMode="auto">
          <a:xfrm>
            <a:off x="4943475" y="3663950"/>
            <a:ext cx="471488" cy="401638"/>
            <a:chOff x="1868" y="1276"/>
            <a:chExt cx="1755" cy="2122"/>
          </a:xfrm>
        </p:grpSpPr>
        <p:sp>
          <p:nvSpPr>
            <p:cNvPr id="193095" name="Freeform 5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6" name="Freeform 5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7" name="Freeform 5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8" name="Freeform 5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099" name="Freeform 5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0" name="Freeform 5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80" name="Group 589"/>
          <p:cNvGrpSpPr>
            <a:grpSpLocks/>
          </p:cNvGrpSpPr>
          <p:nvPr/>
        </p:nvGrpSpPr>
        <p:grpSpPr bwMode="auto">
          <a:xfrm rot="-2124236">
            <a:off x="8194675" y="3933825"/>
            <a:ext cx="457200" cy="503238"/>
            <a:chOff x="1868" y="1276"/>
            <a:chExt cx="1755" cy="2122"/>
          </a:xfrm>
        </p:grpSpPr>
        <p:sp>
          <p:nvSpPr>
            <p:cNvPr id="193102" name="Freeform 5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3" name="Freeform 5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4" name="Freeform 5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5" name="Freeform 5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6" name="Freeform 5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07" name="Freeform 5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87" name="Group 596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3109" name="Freeform 5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0" name="Freeform 5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1" name="Freeform 5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2" name="Freeform 6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3" name="Freeform 6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4" name="Freeform 6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194" name="Group 603"/>
          <p:cNvGrpSpPr>
            <a:grpSpLocks/>
          </p:cNvGrpSpPr>
          <p:nvPr/>
        </p:nvGrpSpPr>
        <p:grpSpPr bwMode="auto">
          <a:xfrm>
            <a:off x="5072063" y="2819400"/>
            <a:ext cx="471487" cy="400050"/>
            <a:chOff x="1868" y="1276"/>
            <a:chExt cx="1755" cy="2122"/>
          </a:xfrm>
        </p:grpSpPr>
        <p:sp>
          <p:nvSpPr>
            <p:cNvPr id="193116" name="Freeform 60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7" name="Freeform 60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8" name="Freeform 60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19" name="Freeform 60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0" name="Freeform 60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1" name="Freeform 60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01" name="Group 610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3123" name="Freeform 61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4" name="Freeform 61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5" name="Freeform 61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6" name="Freeform 61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7" name="Freeform 61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28" name="Freeform 61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08" name="Group 617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3130" name="Freeform 61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1" name="Freeform 61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2" name="Freeform 62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3" name="Freeform 62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4" name="Freeform 62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5" name="Freeform 62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15" name="Group 624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3137" name="Freeform 62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8" name="Freeform 62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39" name="Freeform 62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0" name="Freeform 62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1" name="Freeform 62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2" name="Freeform 63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22" name="Group 631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3144" name="Freeform 63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5" name="Freeform 63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6" name="Freeform 63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7" name="Freeform 63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8" name="Freeform 63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49" name="Freeform 63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29" name="Group 638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3151" name="Freeform 63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2" name="Freeform 64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3" name="Freeform 64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4" name="Freeform 64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5" name="Freeform 64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6" name="Freeform 64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36" name="Group 645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3158" name="Freeform 64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59" name="Freeform 64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0" name="Freeform 64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1" name="Freeform 64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2" name="Freeform 65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3" name="Freeform 65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43" name="Group 652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3165" name="Freeform 65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6" name="Freeform 65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7" name="Freeform 65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8" name="Freeform 65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69" name="Freeform 65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0" name="Freeform 65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50" name="Group 659"/>
          <p:cNvGrpSpPr>
            <a:grpSpLocks/>
          </p:cNvGrpSpPr>
          <p:nvPr/>
        </p:nvGrpSpPr>
        <p:grpSpPr bwMode="auto">
          <a:xfrm>
            <a:off x="3206750" y="2693988"/>
            <a:ext cx="423863" cy="498475"/>
            <a:chOff x="1697" y="1339"/>
            <a:chExt cx="589" cy="1729"/>
          </a:xfrm>
        </p:grpSpPr>
        <p:sp>
          <p:nvSpPr>
            <p:cNvPr id="193172" name="Freeform 660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3" name="Freeform 661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4" name="Freeform 662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5" name="Freeform 663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6" name="Freeform 664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77" name="Freeform 665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178" name="Oval 666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179" name="Text Box 667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93257" name="Group 668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3181" name="Freeform 6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2" name="Freeform 6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3" name="Freeform 6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4" name="Freeform 6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5" name="Freeform 6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6" name="Freeform 6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64" name="Group 675"/>
          <p:cNvGrpSpPr>
            <a:grpSpLocks/>
          </p:cNvGrpSpPr>
          <p:nvPr/>
        </p:nvGrpSpPr>
        <p:grpSpPr bwMode="auto">
          <a:xfrm flipH="1">
            <a:off x="7623175" y="2522538"/>
            <a:ext cx="471488" cy="401637"/>
            <a:chOff x="1868" y="1276"/>
            <a:chExt cx="1755" cy="2122"/>
          </a:xfrm>
        </p:grpSpPr>
        <p:sp>
          <p:nvSpPr>
            <p:cNvPr id="193188" name="Freeform 6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89" name="Freeform 6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0" name="Freeform 6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1" name="Freeform 6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2" name="Freeform 6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3" name="Freeform 6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71" name="Group 682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3195" name="Freeform 6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6" name="Freeform 6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7" name="Freeform 6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8" name="Freeform 6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199" name="Freeform 6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0" name="Freeform 6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78" name="Group 689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3202" name="Freeform 6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3" name="Freeform 6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4" name="Freeform 6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5" name="Freeform 6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6" name="Freeform 6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07" name="Freeform 6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12" name="Group 696"/>
          <p:cNvGrpSpPr>
            <a:grpSpLocks/>
          </p:cNvGrpSpPr>
          <p:nvPr/>
        </p:nvGrpSpPr>
        <p:grpSpPr bwMode="auto">
          <a:xfrm rot="2124236" flipH="1">
            <a:off x="8110538" y="3011488"/>
            <a:ext cx="458787" cy="501650"/>
            <a:chOff x="1868" y="1276"/>
            <a:chExt cx="1755" cy="2122"/>
          </a:xfrm>
        </p:grpSpPr>
        <p:sp>
          <p:nvSpPr>
            <p:cNvPr id="193209" name="Freeform 6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0" name="Freeform 6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1" name="Freeform 6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2" name="Freeform 7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3" name="Freeform 7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4" name="Freeform 7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13" name="Group 703"/>
          <p:cNvGrpSpPr>
            <a:grpSpLocks/>
          </p:cNvGrpSpPr>
          <p:nvPr/>
        </p:nvGrpSpPr>
        <p:grpSpPr bwMode="auto">
          <a:xfrm rot="-2124236">
            <a:off x="7813675" y="3605213"/>
            <a:ext cx="457200" cy="501650"/>
            <a:chOff x="1868" y="1276"/>
            <a:chExt cx="1755" cy="2122"/>
          </a:xfrm>
        </p:grpSpPr>
        <p:sp>
          <p:nvSpPr>
            <p:cNvPr id="193216" name="Freeform 70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7" name="Freeform 70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8" name="Freeform 70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19" name="Freeform 70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0" name="Freeform 70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1" name="Freeform 70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14" name="Group 710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3223" name="Freeform 71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4" name="Freeform 71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5" name="Freeform 71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6" name="Freeform 71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7" name="Freeform 71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28" name="Freeform 71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22" name="Group 717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3230" name="Freeform 71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1" name="Freeform 71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2" name="Freeform 72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3" name="Freeform 72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4" name="Freeform 72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5" name="Freeform 72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30" name="Group 724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3237" name="Freeform 72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8" name="Freeform 72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39" name="Freeform 72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0" name="Freeform 72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1" name="Freeform 72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2" name="Freeform 73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38" name="Group 731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3244" name="Freeform 73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5" name="Freeform 73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6" name="Freeform 73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7" name="Freeform 73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8" name="Freeform 73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49" name="Freeform 73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85" name="Group 738"/>
          <p:cNvGrpSpPr>
            <a:grpSpLocks/>
          </p:cNvGrpSpPr>
          <p:nvPr/>
        </p:nvGrpSpPr>
        <p:grpSpPr bwMode="auto">
          <a:xfrm flipH="1">
            <a:off x="4402138" y="2589213"/>
            <a:ext cx="473075" cy="400050"/>
            <a:chOff x="1868" y="1276"/>
            <a:chExt cx="1755" cy="2122"/>
          </a:xfrm>
        </p:grpSpPr>
        <p:sp>
          <p:nvSpPr>
            <p:cNvPr id="193251" name="Freeform 73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2" name="Freeform 74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3" name="Freeform 74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4" name="Freeform 74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5" name="Freeform 74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6" name="Freeform 74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92" name="Group 745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3258" name="Freeform 74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59" name="Freeform 74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0" name="Freeform 74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1" name="Freeform 74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2" name="Freeform 75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3" name="Freeform 75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299" name="Group 752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3265" name="Freeform 75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6" name="Freeform 75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7" name="Freeform 75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8" name="Freeform 75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69" name="Freeform 75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0" name="Freeform 75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306" name="Group 759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3272" name="Freeform 76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3" name="Freeform 76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4" name="Freeform 76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5" name="Freeform 76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6" name="Freeform 76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77" name="Freeform 76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46" name="Group 766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3279" name="Freeform 76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0" name="Freeform 76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1" name="Freeform 76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2" name="Freeform 77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3" name="Freeform 77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4" name="Freeform 77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54" name="Group 773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3286" name="Freeform 77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7" name="Freeform 77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8" name="Freeform 77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89" name="Freeform 77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0" name="Freeform 77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1" name="Freeform 77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62" name="Group 780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3293" name="Freeform 78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4" name="Freeform 78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5" name="Freeform 78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6" name="Freeform 78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7" name="Freeform 78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298" name="Freeform 78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2570" name="Group 787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3300" name="Freeform 78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1" name="Freeform 78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2" name="Freeform 79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3" name="Freeform 79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4" name="Freeform 79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5" name="Freeform 79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313" name="Group 794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3307" name="Freeform 79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8" name="Freeform 79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09" name="Freeform 79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0" name="Freeform 79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1" name="Freeform 79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2" name="Freeform 80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320" name="Group 801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3314" name="Freeform 80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5" name="Freeform 80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6" name="Freeform 80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7" name="Freeform 80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8" name="Freeform 80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19" name="Freeform 80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327" name="Group 808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3321" name="Freeform 80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2" name="Freeform 81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3" name="Freeform 81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4" name="Freeform 81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5" name="Freeform 81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6" name="Freeform 81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335" name="Group 815"/>
          <p:cNvGrpSpPr>
            <a:grpSpLocks/>
          </p:cNvGrpSpPr>
          <p:nvPr/>
        </p:nvGrpSpPr>
        <p:grpSpPr bwMode="auto">
          <a:xfrm flipH="1">
            <a:off x="5905500" y="2451100"/>
            <a:ext cx="423863" cy="498475"/>
            <a:chOff x="1697" y="1339"/>
            <a:chExt cx="589" cy="1729"/>
          </a:xfrm>
        </p:grpSpPr>
        <p:sp>
          <p:nvSpPr>
            <p:cNvPr id="193328" name="Freeform 816"/>
            <p:cNvSpPr>
              <a:spLocks/>
            </p:cNvSpPr>
            <p:nvPr/>
          </p:nvSpPr>
          <p:spPr bwMode="auto">
            <a:xfrm>
              <a:off x="2003" y="1569"/>
              <a:ext cx="283" cy="298"/>
            </a:xfrm>
            <a:custGeom>
              <a:avLst/>
              <a:gdLst/>
              <a:ahLst/>
              <a:cxnLst>
                <a:cxn ang="0">
                  <a:pos x="153" y="93"/>
                </a:cxn>
                <a:cxn ang="0">
                  <a:pos x="176" y="41"/>
                </a:cxn>
                <a:cxn ang="0">
                  <a:pos x="238" y="7"/>
                </a:cxn>
                <a:cxn ang="0">
                  <a:pos x="281" y="0"/>
                </a:cxn>
                <a:cxn ang="0">
                  <a:pos x="328" y="0"/>
                </a:cxn>
                <a:cxn ang="0">
                  <a:pos x="407" y="29"/>
                </a:cxn>
                <a:cxn ang="0">
                  <a:pos x="442" y="105"/>
                </a:cxn>
                <a:cxn ang="0">
                  <a:pos x="425" y="206"/>
                </a:cxn>
                <a:cxn ang="0">
                  <a:pos x="369" y="293"/>
                </a:cxn>
                <a:cxn ang="0">
                  <a:pos x="311" y="353"/>
                </a:cxn>
                <a:cxn ang="0">
                  <a:pos x="249" y="379"/>
                </a:cxn>
                <a:cxn ang="0">
                  <a:pos x="202" y="387"/>
                </a:cxn>
                <a:cxn ang="0">
                  <a:pos x="153" y="372"/>
                </a:cxn>
                <a:cxn ang="0">
                  <a:pos x="115" y="331"/>
                </a:cxn>
                <a:cxn ang="0">
                  <a:pos x="97" y="279"/>
                </a:cxn>
                <a:cxn ang="0">
                  <a:pos x="100" y="223"/>
                </a:cxn>
                <a:cxn ang="0">
                  <a:pos x="118" y="156"/>
                </a:cxn>
                <a:cxn ang="0">
                  <a:pos x="126" y="144"/>
                </a:cxn>
                <a:cxn ang="0">
                  <a:pos x="12" y="72"/>
                </a:cxn>
                <a:cxn ang="0">
                  <a:pos x="0" y="55"/>
                </a:cxn>
                <a:cxn ang="0">
                  <a:pos x="0" y="33"/>
                </a:cxn>
                <a:cxn ang="0">
                  <a:pos x="27" y="21"/>
                </a:cxn>
                <a:cxn ang="0">
                  <a:pos x="153" y="93"/>
                </a:cxn>
              </a:cxnLst>
              <a:rect l="0" t="0" r="r" b="b"/>
              <a:pathLst>
                <a:path w="442" h="387">
                  <a:moveTo>
                    <a:pt x="153" y="93"/>
                  </a:moveTo>
                  <a:lnTo>
                    <a:pt x="176" y="41"/>
                  </a:lnTo>
                  <a:lnTo>
                    <a:pt x="238" y="7"/>
                  </a:lnTo>
                  <a:lnTo>
                    <a:pt x="281" y="0"/>
                  </a:lnTo>
                  <a:lnTo>
                    <a:pt x="328" y="0"/>
                  </a:lnTo>
                  <a:lnTo>
                    <a:pt x="407" y="29"/>
                  </a:lnTo>
                  <a:lnTo>
                    <a:pt x="442" y="105"/>
                  </a:lnTo>
                  <a:lnTo>
                    <a:pt x="425" y="206"/>
                  </a:lnTo>
                  <a:lnTo>
                    <a:pt x="369" y="293"/>
                  </a:lnTo>
                  <a:lnTo>
                    <a:pt x="311" y="353"/>
                  </a:lnTo>
                  <a:lnTo>
                    <a:pt x="249" y="379"/>
                  </a:lnTo>
                  <a:lnTo>
                    <a:pt x="202" y="387"/>
                  </a:lnTo>
                  <a:lnTo>
                    <a:pt x="153" y="372"/>
                  </a:lnTo>
                  <a:lnTo>
                    <a:pt x="115" y="331"/>
                  </a:lnTo>
                  <a:lnTo>
                    <a:pt x="97" y="279"/>
                  </a:lnTo>
                  <a:lnTo>
                    <a:pt x="100" y="223"/>
                  </a:lnTo>
                  <a:lnTo>
                    <a:pt x="118" y="156"/>
                  </a:lnTo>
                  <a:lnTo>
                    <a:pt x="126" y="144"/>
                  </a:lnTo>
                  <a:lnTo>
                    <a:pt x="12" y="72"/>
                  </a:lnTo>
                  <a:lnTo>
                    <a:pt x="0" y="55"/>
                  </a:lnTo>
                  <a:lnTo>
                    <a:pt x="0" y="33"/>
                  </a:lnTo>
                  <a:lnTo>
                    <a:pt x="27" y="21"/>
                  </a:lnTo>
                  <a:lnTo>
                    <a:pt x="153" y="93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29" name="Freeform 817"/>
            <p:cNvSpPr>
              <a:spLocks/>
            </p:cNvSpPr>
            <p:nvPr/>
          </p:nvSpPr>
          <p:spPr bwMode="auto">
            <a:xfrm flipH="1" flipV="1">
              <a:off x="1800" y="1532"/>
              <a:ext cx="336" cy="571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186" y="43"/>
                </a:cxn>
                <a:cxn ang="0">
                  <a:pos x="317" y="120"/>
                </a:cxn>
                <a:cxn ang="0">
                  <a:pos x="393" y="187"/>
                </a:cxn>
                <a:cxn ang="0">
                  <a:pos x="471" y="267"/>
                </a:cxn>
                <a:cxn ang="0">
                  <a:pos x="509" y="324"/>
                </a:cxn>
                <a:cxn ang="0">
                  <a:pos x="526" y="401"/>
                </a:cxn>
                <a:cxn ang="0">
                  <a:pos x="515" y="433"/>
                </a:cxn>
                <a:cxn ang="0">
                  <a:pos x="474" y="473"/>
                </a:cxn>
                <a:cxn ang="0">
                  <a:pos x="375" y="498"/>
                </a:cxn>
                <a:cxn ang="0">
                  <a:pos x="271" y="512"/>
                </a:cxn>
                <a:cxn ang="0">
                  <a:pos x="213" y="517"/>
                </a:cxn>
                <a:cxn ang="0">
                  <a:pos x="230" y="553"/>
                </a:cxn>
                <a:cxn ang="0">
                  <a:pos x="291" y="613"/>
                </a:cxn>
                <a:cxn ang="0">
                  <a:pos x="343" y="649"/>
                </a:cxn>
                <a:cxn ang="0">
                  <a:pos x="401" y="685"/>
                </a:cxn>
                <a:cxn ang="0">
                  <a:pos x="410" y="719"/>
                </a:cxn>
                <a:cxn ang="0">
                  <a:pos x="384" y="741"/>
                </a:cxn>
                <a:cxn ang="0">
                  <a:pos x="340" y="726"/>
                </a:cxn>
                <a:cxn ang="0">
                  <a:pos x="247" y="639"/>
                </a:cxn>
                <a:cxn ang="0">
                  <a:pos x="201" y="591"/>
                </a:cxn>
                <a:cxn ang="0">
                  <a:pos x="169" y="517"/>
                </a:cxn>
                <a:cxn ang="0">
                  <a:pos x="178" y="490"/>
                </a:cxn>
                <a:cxn ang="0">
                  <a:pos x="227" y="481"/>
                </a:cxn>
                <a:cxn ang="0">
                  <a:pos x="314" y="476"/>
                </a:cxn>
                <a:cxn ang="0">
                  <a:pos x="396" y="459"/>
                </a:cxn>
                <a:cxn ang="0">
                  <a:pos x="439" y="437"/>
                </a:cxn>
                <a:cxn ang="0">
                  <a:pos x="471" y="404"/>
                </a:cxn>
                <a:cxn ang="0">
                  <a:pos x="471" y="372"/>
                </a:cxn>
                <a:cxn ang="0">
                  <a:pos x="457" y="317"/>
                </a:cxn>
                <a:cxn ang="0">
                  <a:pos x="422" y="281"/>
                </a:cxn>
                <a:cxn ang="0">
                  <a:pos x="393" y="242"/>
                </a:cxn>
                <a:cxn ang="0">
                  <a:pos x="349" y="214"/>
                </a:cxn>
                <a:cxn ang="0">
                  <a:pos x="291" y="166"/>
                </a:cxn>
                <a:cxn ang="0">
                  <a:pos x="221" y="129"/>
                </a:cxn>
                <a:cxn ang="0">
                  <a:pos x="157" y="113"/>
                </a:cxn>
                <a:cxn ang="0">
                  <a:pos x="79" y="101"/>
                </a:cxn>
                <a:cxn ang="0">
                  <a:pos x="30" y="84"/>
                </a:cxn>
                <a:cxn ang="0">
                  <a:pos x="0" y="55"/>
                </a:cxn>
                <a:cxn ang="0">
                  <a:pos x="0" y="14"/>
                </a:cxn>
                <a:cxn ang="0">
                  <a:pos x="30" y="0"/>
                </a:cxn>
                <a:cxn ang="0">
                  <a:pos x="88" y="12"/>
                </a:cxn>
                <a:cxn ang="0">
                  <a:pos x="96" y="14"/>
                </a:cxn>
                <a:cxn ang="0">
                  <a:pos x="64" y="12"/>
                </a:cxn>
              </a:cxnLst>
              <a:rect l="0" t="0" r="r" b="b"/>
              <a:pathLst>
                <a:path w="526" h="741">
                  <a:moveTo>
                    <a:pt x="64" y="12"/>
                  </a:moveTo>
                  <a:lnTo>
                    <a:pt x="186" y="43"/>
                  </a:lnTo>
                  <a:lnTo>
                    <a:pt x="317" y="120"/>
                  </a:lnTo>
                  <a:lnTo>
                    <a:pt x="393" y="187"/>
                  </a:lnTo>
                  <a:lnTo>
                    <a:pt x="471" y="267"/>
                  </a:lnTo>
                  <a:lnTo>
                    <a:pt x="509" y="324"/>
                  </a:lnTo>
                  <a:lnTo>
                    <a:pt x="526" y="401"/>
                  </a:lnTo>
                  <a:lnTo>
                    <a:pt x="515" y="433"/>
                  </a:lnTo>
                  <a:lnTo>
                    <a:pt x="474" y="473"/>
                  </a:lnTo>
                  <a:lnTo>
                    <a:pt x="375" y="498"/>
                  </a:lnTo>
                  <a:lnTo>
                    <a:pt x="271" y="512"/>
                  </a:lnTo>
                  <a:lnTo>
                    <a:pt x="213" y="517"/>
                  </a:lnTo>
                  <a:lnTo>
                    <a:pt x="230" y="553"/>
                  </a:lnTo>
                  <a:lnTo>
                    <a:pt x="291" y="613"/>
                  </a:lnTo>
                  <a:lnTo>
                    <a:pt x="343" y="649"/>
                  </a:lnTo>
                  <a:lnTo>
                    <a:pt x="401" y="685"/>
                  </a:lnTo>
                  <a:lnTo>
                    <a:pt x="410" y="719"/>
                  </a:lnTo>
                  <a:lnTo>
                    <a:pt x="384" y="741"/>
                  </a:lnTo>
                  <a:lnTo>
                    <a:pt x="340" y="726"/>
                  </a:lnTo>
                  <a:lnTo>
                    <a:pt x="247" y="639"/>
                  </a:lnTo>
                  <a:lnTo>
                    <a:pt x="201" y="591"/>
                  </a:lnTo>
                  <a:lnTo>
                    <a:pt x="169" y="517"/>
                  </a:lnTo>
                  <a:lnTo>
                    <a:pt x="178" y="490"/>
                  </a:lnTo>
                  <a:lnTo>
                    <a:pt x="227" y="481"/>
                  </a:lnTo>
                  <a:lnTo>
                    <a:pt x="314" y="476"/>
                  </a:lnTo>
                  <a:lnTo>
                    <a:pt x="396" y="459"/>
                  </a:lnTo>
                  <a:lnTo>
                    <a:pt x="439" y="437"/>
                  </a:lnTo>
                  <a:lnTo>
                    <a:pt x="471" y="404"/>
                  </a:lnTo>
                  <a:lnTo>
                    <a:pt x="471" y="372"/>
                  </a:lnTo>
                  <a:lnTo>
                    <a:pt x="457" y="317"/>
                  </a:lnTo>
                  <a:lnTo>
                    <a:pt x="422" y="281"/>
                  </a:lnTo>
                  <a:lnTo>
                    <a:pt x="393" y="242"/>
                  </a:lnTo>
                  <a:lnTo>
                    <a:pt x="349" y="214"/>
                  </a:lnTo>
                  <a:lnTo>
                    <a:pt x="291" y="166"/>
                  </a:lnTo>
                  <a:lnTo>
                    <a:pt x="221" y="129"/>
                  </a:lnTo>
                  <a:lnTo>
                    <a:pt x="157" y="113"/>
                  </a:lnTo>
                  <a:lnTo>
                    <a:pt x="79" y="101"/>
                  </a:lnTo>
                  <a:lnTo>
                    <a:pt x="30" y="84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30" y="0"/>
                  </a:lnTo>
                  <a:lnTo>
                    <a:pt x="88" y="12"/>
                  </a:lnTo>
                  <a:lnTo>
                    <a:pt x="96" y="14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30" name="Freeform 818"/>
            <p:cNvSpPr>
              <a:spLocks/>
            </p:cNvSpPr>
            <p:nvPr/>
          </p:nvSpPr>
          <p:spPr bwMode="auto">
            <a:xfrm>
              <a:off x="1697" y="1339"/>
              <a:ext cx="390" cy="647"/>
            </a:xfrm>
            <a:custGeom>
              <a:avLst/>
              <a:gdLst/>
              <a:ahLst/>
              <a:cxnLst>
                <a:cxn ang="0">
                  <a:pos x="558" y="722"/>
                </a:cxn>
                <a:cxn ang="0">
                  <a:pos x="604" y="760"/>
                </a:cxn>
                <a:cxn ang="0">
                  <a:pos x="610" y="797"/>
                </a:cxn>
                <a:cxn ang="0">
                  <a:pos x="593" y="833"/>
                </a:cxn>
                <a:cxn ang="0">
                  <a:pos x="543" y="840"/>
                </a:cxn>
                <a:cxn ang="0">
                  <a:pos x="479" y="768"/>
                </a:cxn>
                <a:cxn ang="0">
                  <a:pos x="453" y="707"/>
                </a:cxn>
                <a:cxn ang="0">
                  <a:pos x="404" y="630"/>
                </a:cxn>
                <a:cxn ang="0">
                  <a:pos x="357" y="543"/>
                </a:cxn>
                <a:cxn ang="0">
                  <a:pos x="314" y="471"/>
                </a:cxn>
                <a:cxn ang="0">
                  <a:pos x="253" y="381"/>
                </a:cxn>
                <a:cxn ang="0">
                  <a:pos x="177" y="297"/>
                </a:cxn>
                <a:cxn ang="0">
                  <a:pos x="116" y="224"/>
                </a:cxn>
                <a:cxn ang="0">
                  <a:pos x="87" y="203"/>
                </a:cxn>
                <a:cxn ang="0">
                  <a:pos x="61" y="203"/>
                </a:cxn>
                <a:cxn ang="0">
                  <a:pos x="20" y="188"/>
                </a:cxn>
                <a:cxn ang="0">
                  <a:pos x="9" y="157"/>
                </a:cxn>
                <a:cxn ang="0">
                  <a:pos x="0" y="101"/>
                </a:cxn>
                <a:cxn ang="0">
                  <a:pos x="9" y="48"/>
                </a:cxn>
                <a:cxn ang="0">
                  <a:pos x="29" y="14"/>
                </a:cxn>
                <a:cxn ang="0">
                  <a:pos x="55" y="0"/>
                </a:cxn>
                <a:cxn ang="0">
                  <a:pos x="90" y="19"/>
                </a:cxn>
                <a:cxn ang="0">
                  <a:pos x="107" y="7"/>
                </a:cxn>
                <a:cxn ang="0">
                  <a:pos x="122" y="34"/>
                </a:cxn>
                <a:cxn ang="0">
                  <a:pos x="134" y="101"/>
                </a:cxn>
                <a:cxn ang="0">
                  <a:pos x="125" y="135"/>
                </a:cxn>
                <a:cxn ang="0">
                  <a:pos x="131" y="188"/>
                </a:cxn>
                <a:cxn ang="0">
                  <a:pos x="160" y="224"/>
                </a:cxn>
                <a:cxn ang="0">
                  <a:pos x="229" y="302"/>
                </a:cxn>
                <a:cxn ang="0">
                  <a:pos x="282" y="355"/>
                </a:cxn>
                <a:cxn ang="0">
                  <a:pos x="334" y="420"/>
                </a:cxn>
                <a:cxn ang="0">
                  <a:pos x="366" y="463"/>
                </a:cxn>
                <a:cxn ang="0">
                  <a:pos x="430" y="533"/>
                </a:cxn>
                <a:cxn ang="0">
                  <a:pos x="479" y="616"/>
                </a:cxn>
                <a:cxn ang="0">
                  <a:pos x="526" y="710"/>
                </a:cxn>
                <a:cxn ang="0">
                  <a:pos x="558" y="722"/>
                </a:cxn>
              </a:cxnLst>
              <a:rect l="0" t="0" r="r" b="b"/>
              <a:pathLst>
                <a:path w="610" h="840">
                  <a:moveTo>
                    <a:pt x="558" y="722"/>
                  </a:moveTo>
                  <a:lnTo>
                    <a:pt x="604" y="760"/>
                  </a:lnTo>
                  <a:lnTo>
                    <a:pt x="610" y="797"/>
                  </a:lnTo>
                  <a:lnTo>
                    <a:pt x="593" y="833"/>
                  </a:lnTo>
                  <a:lnTo>
                    <a:pt x="543" y="840"/>
                  </a:lnTo>
                  <a:lnTo>
                    <a:pt x="479" y="768"/>
                  </a:lnTo>
                  <a:lnTo>
                    <a:pt x="453" y="707"/>
                  </a:lnTo>
                  <a:lnTo>
                    <a:pt x="404" y="630"/>
                  </a:lnTo>
                  <a:lnTo>
                    <a:pt x="357" y="543"/>
                  </a:lnTo>
                  <a:lnTo>
                    <a:pt x="314" y="471"/>
                  </a:lnTo>
                  <a:lnTo>
                    <a:pt x="253" y="381"/>
                  </a:lnTo>
                  <a:lnTo>
                    <a:pt x="177" y="297"/>
                  </a:lnTo>
                  <a:lnTo>
                    <a:pt x="116" y="224"/>
                  </a:lnTo>
                  <a:lnTo>
                    <a:pt x="87" y="203"/>
                  </a:lnTo>
                  <a:lnTo>
                    <a:pt x="61" y="203"/>
                  </a:lnTo>
                  <a:lnTo>
                    <a:pt x="20" y="188"/>
                  </a:lnTo>
                  <a:lnTo>
                    <a:pt x="9" y="157"/>
                  </a:lnTo>
                  <a:lnTo>
                    <a:pt x="0" y="101"/>
                  </a:lnTo>
                  <a:lnTo>
                    <a:pt x="9" y="48"/>
                  </a:lnTo>
                  <a:lnTo>
                    <a:pt x="29" y="14"/>
                  </a:lnTo>
                  <a:lnTo>
                    <a:pt x="55" y="0"/>
                  </a:lnTo>
                  <a:lnTo>
                    <a:pt x="90" y="19"/>
                  </a:lnTo>
                  <a:lnTo>
                    <a:pt x="107" y="7"/>
                  </a:lnTo>
                  <a:lnTo>
                    <a:pt x="122" y="34"/>
                  </a:lnTo>
                  <a:lnTo>
                    <a:pt x="134" y="101"/>
                  </a:lnTo>
                  <a:lnTo>
                    <a:pt x="125" y="135"/>
                  </a:lnTo>
                  <a:lnTo>
                    <a:pt x="131" y="188"/>
                  </a:lnTo>
                  <a:lnTo>
                    <a:pt x="160" y="224"/>
                  </a:lnTo>
                  <a:lnTo>
                    <a:pt x="229" y="302"/>
                  </a:lnTo>
                  <a:lnTo>
                    <a:pt x="282" y="355"/>
                  </a:lnTo>
                  <a:lnTo>
                    <a:pt x="334" y="420"/>
                  </a:lnTo>
                  <a:lnTo>
                    <a:pt x="366" y="463"/>
                  </a:lnTo>
                  <a:lnTo>
                    <a:pt x="430" y="533"/>
                  </a:lnTo>
                  <a:lnTo>
                    <a:pt x="479" y="616"/>
                  </a:lnTo>
                  <a:lnTo>
                    <a:pt x="526" y="710"/>
                  </a:lnTo>
                  <a:lnTo>
                    <a:pt x="558" y="72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31" name="Freeform 819"/>
            <p:cNvSpPr>
              <a:spLocks/>
            </p:cNvSpPr>
            <p:nvPr/>
          </p:nvSpPr>
          <p:spPr bwMode="auto">
            <a:xfrm>
              <a:off x="1992" y="1890"/>
              <a:ext cx="240" cy="592"/>
            </a:xfrm>
            <a:custGeom>
              <a:avLst/>
              <a:gdLst/>
              <a:ahLst/>
              <a:cxnLst>
                <a:cxn ang="0">
                  <a:pos x="12" y="202"/>
                </a:cxn>
                <a:cxn ang="0">
                  <a:pos x="52" y="101"/>
                </a:cxn>
                <a:cxn ang="0">
                  <a:pos x="87" y="53"/>
                </a:cxn>
                <a:cxn ang="0">
                  <a:pos x="148" y="3"/>
                </a:cxn>
                <a:cxn ang="0">
                  <a:pos x="201" y="0"/>
                </a:cxn>
                <a:cxn ang="0">
                  <a:pos x="256" y="15"/>
                </a:cxn>
                <a:cxn ang="0">
                  <a:pos x="305" y="51"/>
                </a:cxn>
                <a:cxn ang="0">
                  <a:pos x="305" y="118"/>
                </a:cxn>
                <a:cxn ang="0">
                  <a:pos x="282" y="176"/>
                </a:cxn>
                <a:cxn ang="0">
                  <a:pos x="282" y="282"/>
                </a:cxn>
                <a:cxn ang="0">
                  <a:pos x="291" y="443"/>
                </a:cxn>
                <a:cxn ang="0">
                  <a:pos x="334" y="542"/>
                </a:cxn>
                <a:cxn ang="0">
                  <a:pos x="375" y="621"/>
                </a:cxn>
                <a:cxn ang="0">
                  <a:pos x="375" y="682"/>
                </a:cxn>
                <a:cxn ang="0">
                  <a:pos x="331" y="739"/>
                </a:cxn>
                <a:cxn ang="0">
                  <a:pos x="296" y="766"/>
                </a:cxn>
                <a:cxn ang="0">
                  <a:pos x="244" y="768"/>
                </a:cxn>
                <a:cxn ang="0">
                  <a:pos x="183" y="768"/>
                </a:cxn>
                <a:cxn ang="0">
                  <a:pos x="116" y="751"/>
                </a:cxn>
                <a:cxn ang="0">
                  <a:pos x="52" y="650"/>
                </a:cxn>
                <a:cxn ang="0">
                  <a:pos x="17" y="530"/>
                </a:cxn>
                <a:cxn ang="0">
                  <a:pos x="0" y="436"/>
                </a:cxn>
                <a:cxn ang="0">
                  <a:pos x="0" y="325"/>
                </a:cxn>
                <a:cxn ang="0">
                  <a:pos x="12" y="202"/>
                </a:cxn>
              </a:cxnLst>
              <a:rect l="0" t="0" r="r" b="b"/>
              <a:pathLst>
                <a:path w="375" h="768">
                  <a:moveTo>
                    <a:pt x="12" y="202"/>
                  </a:moveTo>
                  <a:lnTo>
                    <a:pt x="52" y="101"/>
                  </a:lnTo>
                  <a:lnTo>
                    <a:pt x="87" y="53"/>
                  </a:lnTo>
                  <a:lnTo>
                    <a:pt x="148" y="3"/>
                  </a:lnTo>
                  <a:lnTo>
                    <a:pt x="201" y="0"/>
                  </a:lnTo>
                  <a:lnTo>
                    <a:pt x="256" y="15"/>
                  </a:lnTo>
                  <a:lnTo>
                    <a:pt x="305" y="51"/>
                  </a:lnTo>
                  <a:lnTo>
                    <a:pt x="305" y="118"/>
                  </a:lnTo>
                  <a:lnTo>
                    <a:pt x="282" y="176"/>
                  </a:lnTo>
                  <a:lnTo>
                    <a:pt x="282" y="282"/>
                  </a:lnTo>
                  <a:lnTo>
                    <a:pt x="291" y="443"/>
                  </a:lnTo>
                  <a:lnTo>
                    <a:pt x="334" y="542"/>
                  </a:lnTo>
                  <a:lnTo>
                    <a:pt x="375" y="621"/>
                  </a:lnTo>
                  <a:lnTo>
                    <a:pt x="375" y="682"/>
                  </a:lnTo>
                  <a:lnTo>
                    <a:pt x="331" y="739"/>
                  </a:lnTo>
                  <a:lnTo>
                    <a:pt x="296" y="766"/>
                  </a:lnTo>
                  <a:lnTo>
                    <a:pt x="244" y="768"/>
                  </a:lnTo>
                  <a:lnTo>
                    <a:pt x="183" y="768"/>
                  </a:lnTo>
                  <a:lnTo>
                    <a:pt x="116" y="751"/>
                  </a:lnTo>
                  <a:lnTo>
                    <a:pt x="52" y="650"/>
                  </a:lnTo>
                  <a:lnTo>
                    <a:pt x="17" y="530"/>
                  </a:lnTo>
                  <a:lnTo>
                    <a:pt x="0" y="436"/>
                  </a:lnTo>
                  <a:lnTo>
                    <a:pt x="0" y="325"/>
                  </a:lnTo>
                  <a:lnTo>
                    <a:pt x="12" y="202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32" name="Freeform 820"/>
            <p:cNvSpPr>
              <a:spLocks/>
            </p:cNvSpPr>
            <p:nvPr/>
          </p:nvSpPr>
          <p:spPr bwMode="auto">
            <a:xfrm>
              <a:off x="2083" y="2394"/>
              <a:ext cx="203" cy="620"/>
            </a:xfrm>
            <a:custGeom>
              <a:avLst/>
              <a:gdLst/>
              <a:ahLst/>
              <a:cxnLst>
                <a:cxn ang="0">
                  <a:pos x="174" y="14"/>
                </a:cxn>
                <a:cxn ang="0">
                  <a:pos x="134" y="0"/>
                </a:cxn>
                <a:cxn ang="0">
                  <a:pos x="96" y="19"/>
                </a:cxn>
                <a:cxn ang="0">
                  <a:pos x="73" y="87"/>
                </a:cxn>
                <a:cxn ang="0">
                  <a:pos x="96" y="196"/>
                </a:cxn>
                <a:cxn ang="0">
                  <a:pos x="134" y="254"/>
                </a:cxn>
                <a:cxn ang="0">
                  <a:pos x="174" y="355"/>
                </a:cxn>
                <a:cxn ang="0">
                  <a:pos x="195" y="406"/>
                </a:cxn>
                <a:cxn ang="0">
                  <a:pos x="195" y="471"/>
                </a:cxn>
                <a:cxn ang="0">
                  <a:pos x="142" y="536"/>
                </a:cxn>
                <a:cxn ang="0">
                  <a:pos x="70" y="606"/>
                </a:cxn>
                <a:cxn ang="0">
                  <a:pos x="26" y="643"/>
                </a:cxn>
                <a:cxn ang="0">
                  <a:pos x="0" y="672"/>
                </a:cxn>
                <a:cxn ang="0">
                  <a:pos x="0" y="703"/>
                </a:cxn>
                <a:cxn ang="0">
                  <a:pos x="29" y="708"/>
                </a:cxn>
                <a:cxn ang="0">
                  <a:pos x="99" y="723"/>
                </a:cxn>
                <a:cxn ang="0">
                  <a:pos x="201" y="766"/>
                </a:cxn>
                <a:cxn ang="0">
                  <a:pos x="230" y="797"/>
                </a:cxn>
                <a:cxn ang="0">
                  <a:pos x="270" y="805"/>
                </a:cxn>
                <a:cxn ang="0">
                  <a:pos x="317" y="768"/>
                </a:cxn>
                <a:cxn ang="0">
                  <a:pos x="288" y="752"/>
                </a:cxn>
                <a:cxn ang="0">
                  <a:pos x="177" y="718"/>
                </a:cxn>
                <a:cxn ang="0">
                  <a:pos x="105" y="701"/>
                </a:cxn>
                <a:cxn ang="0">
                  <a:pos x="52" y="681"/>
                </a:cxn>
                <a:cxn ang="0">
                  <a:pos x="52" y="674"/>
                </a:cxn>
                <a:cxn ang="0">
                  <a:pos x="61" y="657"/>
                </a:cxn>
                <a:cxn ang="0">
                  <a:pos x="96" y="623"/>
                </a:cxn>
                <a:cxn ang="0">
                  <a:pos x="195" y="551"/>
                </a:cxn>
                <a:cxn ang="0">
                  <a:pos x="253" y="490"/>
                </a:cxn>
                <a:cxn ang="0">
                  <a:pos x="265" y="447"/>
                </a:cxn>
                <a:cxn ang="0">
                  <a:pos x="256" y="384"/>
                </a:cxn>
                <a:cxn ang="0">
                  <a:pos x="230" y="333"/>
                </a:cxn>
                <a:cxn ang="0">
                  <a:pos x="195" y="261"/>
                </a:cxn>
                <a:cxn ang="0">
                  <a:pos x="183" y="186"/>
                </a:cxn>
                <a:cxn ang="0">
                  <a:pos x="183" y="113"/>
                </a:cxn>
                <a:cxn ang="0">
                  <a:pos x="183" y="48"/>
                </a:cxn>
                <a:cxn ang="0">
                  <a:pos x="174" y="14"/>
                </a:cxn>
              </a:cxnLst>
              <a:rect l="0" t="0" r="r" b="b"/>
              <a:pathLst>
                <a:path w="317" h="805">
                  <a:moveTo>
                    <a:pt x="174" y="14"/>
                  </a:moveTo>
                  <a:lnTo>
                    <a:pt x="134" y="0"/>
                  </a:lnTo>
                  <a:lnTo>
                    <a:pt x="96" y="19"/>
                  </a:lnTo>
                  <a:lnTo>
                    <a:pt x="73" y="87"/>
                  </a:lnTo>
                  <a:lnTo>
                    <a:pt x="96" y="196"/>
                  </a:lnTo>
                  <a:lnTo>
                    <a:pt x="134" y="254"/>
                  </a:lnTo>
                  <a:lnTo>
                    <a:pt x="174" y="355"/>
                  </a:lnTo>
                  <a:lnTo>
                    <a:pt x="195" y="406"/>
                  </a:lnTo>
                  <a:lnTo>
                    <a:pt x="195" y="471"/>
                  </a:lnTo>
                  <a:lnTo>
                    <a:pt x="142" y="536"/>
                  </a:lnTo>
                  <a:lnTo>
                    <a:pt x="70" y="606"/>
                  </a:lnTo>
                  <a:lnTo>
                    <a:pt x="26" y="643"/>
                  </a:lnTo>
                  <a:lnTo>
                    <a:pt x="0" y="672"/>
                  </a:lnTo>
                  <a:lnTo>
                    <a:pt x="0" y="703"/>
                  </a:lnTo>
                  <a:lnTo>
                    <a:pt x="29" y="708"/>
                  </a:lnTo>
                  <a:lnTo>
                    <a:pt x="99" y="723"/>
                  </a:lnTo>
                  <a:lnTo>
                    <a:pt x="201" y="766"/>
                  </a:lnTo>
                  <a:lnTo>
                    <a:pt x="230" y="797"/>
                  </a:lnTo>
                  <a:lnTo>
                    <a:pt x="270" y="805"/>
                  </a:lnTo>
                  <a:lnTo>
                    <a:pt x="317" y="768"/>
                  </a:lnTo>
                  <a:lnTo>
                    <a:pt x="288" y="752"/>
                  </a:lnTo>
                  <a:lnTo>
                    <a:pt x="177" y="718"/>
                  </a:lnTo>
                  <a:lnTo>
                    <a:pt x="105" y="701"/>
                  </a:lnTo>
                  <a:lnTo>
                    <a:pt x="52" y="681"/>
                  </a:lnTo>
                  <a:lnTo>
                    <a:pt x="52" y="674"/>
                  </a:lnTo>
                  <a:lnTo>
                    <a:pt x="61" y="657"/>
                  </a:lnTo>
                  <a:lnTo>
                    <a:pt x="96" y="623"/>
                  </a:lnTo>
                  <a:lnTo>
                    <a:pt x="195" y="551"/>
                  </a:lnTo>
                  <a:lnTo>
                    <a:pt x="253" y="490"/>
                  </a:lnTo>
                  <a:lnTo>
                    <a:pt x="265" y="447"/>
                  </a:lnTo>
                  <a:lnTo>
                    <a:pt x="256" y="384"/>
                  </a:lnTo>
                  <a:lnTo>
                    <a:pt x="230" y="333"/>
                  </a:lnTo>
                  <a:lnTo>
                    <a:pt x="195" y="261"/>
                  </a:lnTo>
                  <a:lnTo>
                    <a:pt x="183" y="186"/>
                  </a:lnTo>
                  <a:lnTo>
                    <a:pt x="183" y="113"/>
                  </a:lnTo>
                  <a:lnTo>
                    <a:pt x="183" y="48"/>
                  </a:lnTo>
                  <a:lnTo>
                    <a:pt x="174" y="14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33" name="Freeform 821"/>
            <p:cNvSpPr>
              <a:spLocks/>
            </p:cNvSpPr>
            <p:nvPr/>
          </p:nvSpPr>
          <p:spPr bwMode="auto">
            <a:xfrm>
              <a:off x="1960" y="2398"/>
              <a:ext cx="165" cy="670"/>
            </a:xfrm>
            <a:custGeom>
              <a:avLst/>
              <a:gdLst/>
              <a:ahLst/>
              <a:cxnLst>
                <a:cxn ang="0">
                  <a:pos x="132" y="135"/>
                </a:cxn>
                <a:cxn ang="0">
                  <a:pos x="164" y="44"/>
                </a:cxn>
                <a:cxn ang="0">
                  <a:pos x="201" y="0"/>
                </a:cxn>
                <a:cxn ang="0">
                  <a:pos x="227" y="0"/>
                </a:cxn>
                <a:cxn ang="0">
                  <a:pos x="259" y="22"/>
                </a:cxn>
                <a:cxn ang="0">
                  <a:pos x="250" y="99"/>
                </a:cxn>
                <a:cxn ang="0">
                  <a:pos x="224" y="164"/>
                </a:cxn>
                <a:cxn ang="0">
                  <a:pos x="166" y="232"/>
                </a:cxn>
                <a:cxn ang="0">
                  <a:pos x="115" y="341"/>
                </a:cxn>
                <a:cxn ang="0">
                  <a:pos x="86" y="404"/>
                </a:cxn>
                <a:cxn ang="0">
                  <a:pos x="71" y="464"/>
                </a:cxn>
                <a:cxn ang="0">
                  <a:pos x="80" y="527"/>
                </a:cxn>
                <a:cxn ang="0">
                  <a:pos x="103" y="602"/>
                </a:cxn>
                <a:cxn ang="0">
                  <a:pos x="123" y="643"/>
                </a:cxn>
                <a:cxn ang="0">
                  <a:pos x="141" y="701"/>
                </a:cxn>
                <a:cxn ang="0">
                  <a:pos x="138" y="725"/>
                </a:cxn>
                <a:cxn ang="0">
                  <a:pos x="97" y="817"/>
                </a:cxn>
                <a:cxn ang="0">
                  <a:pos x="86" y="868"/>
                </a:cxn>
                <a:cxn ang="0">
                  <a:pos x="51" y="870"/>
                </a:cxn>
                <a:cxn ang="0">
                  <a:pos x="8" y="846"/>
                </a:cxn>
                <a:cxn ang="0">
                  <a:pos x="2" y="824"/>
                </a:cxn>
                <a:cxn ang="0">
                  <a:pos x="20" y="798"/>
                </a:cxn>
                <a:cxn ang="0">
                  <a:pos x="69" y="747"/>
                </a:cxn>
                <a:cxn ang="0">
                  <a:pos x="97" y="718"/>
                </a:cxn>
                <a:cxn ang="0">
                  <a:pos x="103" y="694"/>
                </a:cxn>
                <a:cxn ang="0">
                  <a:pos x="86" y="650"/>
                </a:cxn>
                <a:cxn ang="0">
                  <a:pos x="54" y="595"/>
                </a:cxn>
                <a:cxn ang="0">
                  <a:pos x="25" y="529"/>
                </a:cxn>
                <a:cxn ang="0">
                  <a:pos x="8" y="483"/>
                </a:cxn>
                <a:cxn ang="0">
                  <a:pos x="0" y="428"/>
                </a:cxn>
                <a:cxn ang="0">
                  <a:pos x="25" y="370"/>
                </a:cxn>
                <a:cxn ang="0">
                  <a:pos x="63" y="290"/>
                </a:cxn>
                <a:cxn ang="0">
                  <a:pos x="115" y="201"/>
                </a:cxn>
                <a:cxn ang="0">
                  <a:pos x="132" y="135"/>
                </a:cxn>
              </a:cxnLst>
              <a:rect l="0" t="0" r="r" b="b"/>
              <a:pathLst>
                <a:path w="259" h="870">
                  <a:moveTo>
                    <a:pt x="132" y="135"/>
                  </a:moveTo>
                  <a:lnTo>
                    <a:pt x="164" y="44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59" y="22"/>
                  </a:lnTo>
                  <a:lnTo>
                    <a:pt x="250" y="99"/>
                  </a:lnTo>
                  <a:lnTo>
                    <a:pt x="224" y="164"/>
                  </a:lnTo>
                  <a:lnTo>
                    <a:pt x="166" y="232"/>
                  </a:lnTo>
                  <a:lnTo>
                    <a:pt x="115" y="341"/>
                  </a:lnTo>
                  <a:lnTo>
                    <a:pt x="86" y="404"/>
                  </a:lnTo>
                  <a:lnTo>
                    <a:pt x="71" y="464"/>
                  </a:lnTo>
                  <a:lnTo>
                    <a:pt x="80" y="527"/>
                  </a:lnTo>
                  <a:lnTo>
                    <a:pt x="103" y="602"/>
                  </a:lnTo>
                  <a:lnTo>
                    <a:pt x="123" y="643"/>
                  </a:lnTo>
                  <a:lnTo>
                    <a:pt x="141" y="701"/>
                  </a:lnTo>
                  <a:lnTo>
                    <a:pt x="138" y="725"/>
                  </a:lnTo>
                  <a:lnTo>
                    <a:pt x="97" y="817"/>
                  </a:lnTo>
                  <a:lnTo>
                    <a:pt x="86" y="868"/>
                  </a:lnTo>
                  <a:lnTo>
                    <a:pt x="51" y="870"/>
                  </a:lnTo>
                  <a:lnTo>
                    <a:pt x="8" y="846"/>
                  </a:lnTo>
                  <a:lnTo>
                    <a:pt x="2" y="824"/>
                  </a:lnTo>
                  <a:lnTo>
                    <a:pt x="20" y="798"/>
                  </a:lnTo>
                  <a:lnTo>
                    <a:pt x="69" y="747"/>
                  </a:lnTo>
                  <a:lnTo>
                    <a:pt x="97" y="718"/>
                  </a:lnTo>
                  <a:lnTo>
                    <a:pt x="103" y="694"/>
                  </a:lnTo>
                  <a:lnTo>
                    <a:pt x="86" y="650"/>
                  </a:lnTo>
                  <a:lnTo>
                    <a:pt x="54" y="595"/>
                  </a:lnTo>
                  <a:lnTo>
                    <a:pt x="25" y="529"/>
                  </a:lnTo>
                  <a:lnTo>
                    <a:pt x="8" y="483"/>
                  </a:lnTo>
                  <a:lnTo>
                    <a:pt x="0" y="428"/>
                  </a:lnTo>
                  <a:lnTo>
                    <a:pt x="25" y="370"/>
                  </a:lnTo>
                  <a:lnTo>
                    <a:pt x="63" y="290"/>
                  </a:lnTo>
                  <a:lnTo>
                    <a:pt x="115" y="201"/>
                  </a:lnTo>
                  <a:lnTo>
                    <a:pt x="132" y="135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334" name="Rectangle 822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3341" name="Group 823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3336" name="Rectangle 824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337" name="Rectangle 825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338" name="Rectangle 826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339" name="Rectangle 827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3340" name="Oval 828"/>
          <p:cNvSpPr>
            <a:spLocks noChangeArrowheads="1"/>
          </p:cNvSpPr>
          <p:nvPr/>
        </p:nvSpPr>
        <p:spPr bwMode="auto">
          <a:xfrm>
            <a:off x="7348538" y="2387600"/>
            <a:ext cx="358775" cy="519113"/>
          </a:xfrm>
          <a:prstGeom prst="ellipse">
            <a:avLst/>
          </a:prstGeom>
          <a:solidFill>
            <a:srgbClr val="FFFF66"/>
          </a:solid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2578" name="Group 829"/>
          <p:cNvGrpSpPr>
            <a:grpSpLocks/>
          </p:cNvGrpSpPr>
          <p:nvPr/>
        </p:nvGrpSpPr>
        <p:grpSpPr bwMode="auto">
          <a:xfrm>
            <a:off x="430213" y="4665663"/>
            <a:ext cx="8699500" cy="984250"/>
            <a:chOff x="271" y="2939"/>
            <a:chExt cx="5480" cy="620"/>
          </a:xfrm>
        </p:grpSpPr>
        <p:sp>
          <p:nvSpPr>
            <p:cNvPr id="193342" name="Text Box 830"/>
            <p:cNvSpPr txBox="1">
              <a:spLocks noChangeArrowheads="1"/>
            </p:cNvSpPr>
            <p:nvPr/>
          </p:nvSpPr>
          <p:spPr bwMode="auto">
            <a:xfrm>
              <a:off x="271" y="2939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9999FF"/>
                </a:buClr>
                <a:buSzPct val="120000"/>
                <a:buFont typeface="Wingdings" pitchFamily="2" charset="2"/>
                <a:buChar char="Ø"/>
              </a:pPr>
              <a:r>
                <a:rPr lang="es-MX" sz="2800">
                  <a:latin typeface="Times New Roman" pitchFamily="18" charset="0"/>
                </a:rPr>
                <a:t> Los fotónes rebotan en las paredes con el mismo ángulo</a:t>
              </a:r>
            </a:p>
          </p:txBody>
        </p:sp>
        <p:sp>
          <p:nvSpPr>
            <p:cNvPr id="193343" name="Text Box 831"/>
            <p:cNvSpPr txBox="1">
              <a:spLocks noChangeArrowheads="1"/>
            </p:cNvSpPr>
            <p:nvPr/>
          </p:nvSpPr>
          <p:spPr bwMode="auto">
            <a:xfrm>
              <a:off x="271" y="3205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2800">
                  <a:latin typeface="Times New Roman" pitchFamily="18" charset="0"/>
                </a:rPr>
                <a:t>      con que entraron </a:t>
              </a:r>
              <a:r>
                <a:rPr lang="es-MX" sz="2800" b="1">
                  <a:latin typeface="Times New Roman" pitchFamily="18" charset="0"/>
                </a:rPr>
                <a:t>y no pierden el paso !!!</a:t>
              </a:r>
            </a:p>
          </p:txBody>
        </p:sp>
      </p:grpSp>
      <p:sp>
        <p:nvSpPr>
          <p:cNvPr id="193344" name="Line 832"/>
          <p:cNvSpPr>
            <a:spLocks noChangeShapeType="1"/>
          </p:cNvSpPr>
          <p:nvPr/>
        </p:nvSpPr>
        <p:spPr bwMode="auto">
          <a:xfrm flipV="1">
            <a:off x="7483475" y="1657350"/>
            <a:ext cx="928688" cy="73025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345" name="Line 833"/>
          <p:cNvSpPr>
            <a:spLocks noChangeShapeType="1"/>
          </p:cNvSpPr>
          <p:nvPr/>
        </p:nvSpPr>
        <p:spPr bwMode="auto">
          <a:xfrm>
            <a:off x="7508875" y="2919413"/>
            <a:ext cx="815975" cy="593725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346" name="Oval 834"/>
          <p:cNvSpPr>
            <a:spLocks noChangeArrowheads="1"/>
          </p:cNvSpPr>
          <p:nvPr/>
        </p:nvSpPr>
        <p:spPr bwMode="auto">
          <a:xfrm>
            <a:off x="8027988" y="1633538"/>
            <a:ext cx="965200" cy="1979612"/>
          </a:xfrm>
          <a:prstGeom prst="ellipse">
            <a:avLst/>
          </a:prstGeom>
          <a:solidFill>
            <a:srgbClr val="FFFF66"/>
          </a:solid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347" name="Rectangle 835"/>
          <p:cNvSpPr>
            <a:spLocks noChangeArrowheads="1"/>
          </p:cNvSpPr>
          <p:nvPr/>
        </p:nvSpPr>
        <p:spPr bwMode="auto">
          <a:xfrm>
            <a:off x="8610600" y="1670050"/>
            <a:ext cx="74613" cy="1917700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2586" name="Group 836"/>
          <p:cNvGrpSpPr>
            <a:grpSpLocks/>
          </p:cNvGrpSpPr>
          <p:nvPr/>
        </p:nvGrpSpPr>
        <p:grpSpPr bwMode="auto">
          <a:xfrm rot="-2124236">
            <a:off x="8023225" y="2755900"/>
            <a:ext cx="458788" cy="501650"/>
            <a:chOff x="1868" y="1276"/>
            <a:chExt cx="1755" cy="2122"/>
          </a:xfrm>
        </p:grpSpPr>
        <p:sp>
          <p:nvSpPr>
            <p:cNvPr id="193349" name="Freeform 83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0" name="Freeform 83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1" name="Freeform 83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2" name="Freeform 84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3" name="Freeform 84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4" name="Freeform 84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355" name="Line 843"/>
          <p:cNvSpPr>
            <a:spLocks noChangeShapeType="1"/>
          </p:cNvSpPr>
          <p:nvPr/>
        </p:nvSpPr>
        <p:spPr bwMode="auto">
          <a:xfrm flipV="1">
            <a:off x="8424863" y="2609850"/>
            <a:ext cx="196850" cy="2238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stealth" w="med" len="med"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356" name="Line 844"/>
          <p:cNvSpPr>
            <a:spLocks noChangeShapeType="1"/>
          </p:cNvSpPr>
          <p:nvPr/>
        </p:nvSpPr>
        <p:spPr bwMode="auto">
          <a:xfrm flipH="1" flipV="1">
            <a:off x="8362950" y="2201863"/>
            <a:ext cx="258763" cy="4206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stealth" w="med" len="med"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2594" name="Group 845"/>
          <p:cNvGrpSpPr>
            <a:grpSpLocks/>
          </p:cNvGrpSpPr>
          <p:nvPr/>
        </p:nvGrpSpPr>
        <p:grpSpPr bwMode="auto">
          <a:xfrm rot="2124236" flipH="1">
            <a:off x="8113713" y="1930400"/>
            <a:ext cx="458787" cy="501650"/>
            <a:chOff x="1868" y="1276"/>
            <a:chExt cx="1755" cy="2122"/>
          </a:xfrm>
        </p:grpSpPr>
        <p:sp>
          <p:nvSpPr>
            <p:cNvPr id="193358" name="Freeform 84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59" name="Freeform 84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60" name="Freeform 84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61" name="Freeform 84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62" name="Freeform 85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363" name="Freeform 85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364" name="Text Box 85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150" y="184150"/>
            <a:ext cx="587216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Cavidad Resonante      </a:t>
            </a:r>
          </a:p>
        </p:txBody>
      </p:sp>
      <p:sp>
        <p:nvSpPr>
          <p:cNvPr id="193365" name="Rectangle 853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2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2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3539" name="Freeform 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40" name="Freeform 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41" name="Freeform 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42" name="Freeform 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43" name="Freeform 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44" name="Freeform 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3546" name="Rectangle 10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547" name="Rectangle 11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548" name="Rectangle 12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549" name="Rectangle 13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3550" name="Text Box 14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3551" name="Line 15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3553" name="Freeform 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54" name="Freeform 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55" name="Freeform 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56" name="Freeform 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57" name="Freeform 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58" name="Freeform 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3560" name="Freeform 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1" name="Freeform 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2" name="Freeform 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3" name="Freeform 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4" name="Freeform 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5" name="Freeform 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" name="Group 30"/>
          <p:cNvGrpSpPr>
            <a:grpSpLocks/>
          </p:cNvGrpSpPr>
          <p:nvPr/>
        </p:nvGrpSpPr>
        <p:grpSpPr bwMode="auto">
          <a:xfrm flipH="1">
            <a:off x="4502150" y="3578225"/>
            <a:ext cx="471488" cy="401638"/>
            <a:chOff x="1868" y="1276"/>
            <a:chExt cx="1755" cy="2122"/>
          </a:xfrm>
        </p:grpSpPr>
        <p:sp>
          <p:nvSpPr>
            <p:cNvPr id="193567" name="Freeform 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8" name="Freeform 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69" name="Freeform 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0" name="Freeform 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1" name="Freeform 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2" name="Freeform 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7" name="Group 37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3574" name="Freeform 3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5" name="Freeform 3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6" name="Freeform 4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7" name="Freeform 4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8" name="Freeform 4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79" name="Freeform 4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" name="Group 44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3581" name="Freeform 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2" name="Freeform 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3" name="Freeform 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4" name="Freeform 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5" name="Freeform 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6" name="Freeform 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9" name="Group 51"/>
          <p:cNvGrpSpPr>
            <a:grpSpLocks/>
          </p:cNvGrpSpPr>
          <p:nvPr/>
        </p:nvGrpSpPr>
        <p:grpSpPr bwMode="auto">
          <a:xfrm>
            <a:off x="7270750" y="3756025"/>
            <a:ext cx="471488" cy="401638"/>
            <a:chOff x="1868" y="1276"/>
            <a:chExt cx="1755" cy="2122"/>
          </a:xfrm>
        </p:grpSpPr>
        <p:sp>
          <p:nvSpPr>
            <p:cNvPr id="193588" name="Freeform 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89" name="Freeform 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0" name="Freeform 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1" name="Freeform 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2" name="Freeform 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3" name="Freeform 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0" name="Group 58"/>
          <p:cNvGrpSpPr>
            <a:grpSpLocks/>
          </p:cNvGrpSpPr>
          <p:nvPr/>
        </p:nvGrpSpPr>
        <p:grpSpPr bwMode="auto">
          <a:xfrm>
            <a:off x="6191250" y="2868613"/>
            <a:ext cx="473075" cy="401637"/>
            <a:chOff x="1868" y="1276"/>
            <a:chExt cx="1755" cy="2122"/>
          </a:xfrm>
        </p:grpSpPr>
        <p:sp>
          <p:nvSpPr>
            <p:cNvPr id="193595" name="Freeform 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6" name="Freeform 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7" name="Freeform 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8" name="Freeform 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599" name="Freeform 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0" name="Freeform 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65"/>
          <p:cNvGrpSpPr>
            <a:grpSpLocks/>
          </p:cNvGrpSpPr>
          <p:nvPr/>
        </p:nvGrpSpPr>
        <p:grpSpPr bwMode="auto">
          <a:xfrm>
            <a:off x="4660900" y="2832100"/>
            <a:ext cx="473075" cy="400050"/>
            <a:chOff x="1868" y="1276"/>
            <a:chExt cx="1755" cy="2122"/>
          </a:xfrm>
        </p:grpSpPr>
        <p:sp>
          <p:nvSpPr>
            <p:cNvPr id="193602" name="Freeform 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3" name="Freeform 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4" name="Freeform 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5" name="Freeform 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6" name="Freeform 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07" name="Freeform 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2" name="Group 72"/>
          <p:cNvGrpSpPr>
            <a:grpSpLocks/>
          </p:cNvGrpSpPr>
          <p:nvPr/>
        </p:nvGrpSpPr>
        <p:grpSpPr bwMode="auto">
          <a:xfrm>
            <a:off x="4943475" y="3663950"/>
            <a:ext cx="471488" cy="401638"/>
            <a:chOff x="1868" y="1276"/>
            <a:chExt cx="1755" cy="2122"/>
          </a:xfrm>
        </p:grpSpPr>
        <p:sp>
          <p:nvSpPr>
            <p:cNvPr id="193609" name="Freeform 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0" name="Freeform 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1" name="Freeform 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2" name="Freeform 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3" name="Freeform 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4" name="Freeform 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3" name="Group 79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3616" name="Freeform 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7" name="Freeform 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8" name="Freeform 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19" name="Freeform 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0" name="Freeform 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1" name="Freeform 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4" name="Group 86"/>
          <p:cNvGrpSpPr>
            <a:grpSpLocks/>
          </p:cNvGrpSpPr>
          <p:nvPr/>
        </p:nvGrpSpPr>
        <p:grpSpPr bwMode="auto">
          <a:xfrm>
            <a:off x="5072063" y="2819400"/>
            <a:ext cx="471487" cy="400050"/>
            <a:chOff x="1868" y="1276"/>
            <a:chExt cx="1755" cy="2122"/>
          </a:xfrm>
        </p:grpSpPr>
        <p:sp>
          <p:nvSpPr>
            <p:cNvPr id="193623" name="Freeform 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4" name="Freeform 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5" name="Freeform 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6" name="Freeform 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7" name="Freeform 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28" name="Freeform 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5" name="Group 93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3630" name="Freeform 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1" name="Freeform 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2" name="Freeform 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3" name="Freeform 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4" name="Freeform 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5" name="Freeform 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6" name="Group 100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3637" name="Freeform 10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8" name="Freeform 10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39" name="Freeform 10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0" name="Freeform 10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1" name="Freeform 10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2" name="Freeform 10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7" name="Group 107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3644" name="Freeform 10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5" name="Freeform 10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6" name="Freeform 11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7" name="Freeform 11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8" name="Freeform 11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49" name="Freeform 11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" name="Group 114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3651" name="Freeform 11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2" name="Freeform 11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3" name="Freeform 11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4" name="Freeform 11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5" name="Freeform 11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6" name="Freeform 12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" name="Group 121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3658" name="Freeform 12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59" name="Freeform 12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0" name="Freeform 12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1" name="Freeform 12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2" name="Freeform 12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3" name="Freeform 12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0" name="Group 128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3665" name="Freeform 12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6" name="Freeform 13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7" name="Freeform 13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8" name="Freeform 13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69" name="Freeform 13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0" name="Freeform 13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1" name="Group 135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3672" name="Freeform 13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3" name="Freeform 13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4" name="Freeform 13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5" name="Freeform 13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6" name="Freeform 14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77" name="Freeform 14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678" name="Oval 142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3679" name="Text Box 143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22" name="Group 144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3681" name="Freeform 1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2" name="Freeform 1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3" name="Freeform 1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4" name="Freeform 1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5" name="Freeform 1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6" name="Freeform 1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3" name="Group 151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3688" name="Freeform 1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89" name="Freeform 1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0" name="Freeform 1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1" name="Freeform 1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2" name="Freeform 1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3" name="Freeform 1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4" name="Group 158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3695" name="Freeform 1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6" name="Freeform 1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7" name="Freeform 1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8" name="Freeform 1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699" name="Freeform 1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0" name="Freeform 1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5" name="Group 165"/>
          <p:cNvGrpSpPr>
            <a:grpSpLocks/>
          </p:cNvGrpSpPr>
          <p:nvPr/>
        </p:nvGrpSpPr>
        <p:grpSpPr bwMode="auto">
          <a:xfrm rot="2124236" flipH="1">
            <a:off x="8110538" y="3011488"/>
            <a:ext cx="458787" cy="501650"/>
            <a:chOff x="1868" y="1276"/>
            <a:chExt cx="1755" cy="2122"/>
          </a:xfrm>
        </p:grpSpPr>
        <p:sp>
          <p:nvSpPr>
            <p:cNvPr id="193702" name="Freeform 1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3" name="Freeform 1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4" name="Freeform 1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5" name="Freeform 1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6" name="Freeform 1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07" name="Freeform 1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" name="Group 172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3709" name="Freeform 1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0" name="Freeform 1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1" name="Freeform 1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2" name="Freeform 1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3" name="Freeform 1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4" name="Freeform 1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7" name="Group 179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3716" name="Freeform 1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7" name="Freeform 1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8" name="Freeform 1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19" name="Freeform 1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0" name="Freeform 1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1" name="Freeform 1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8" name="Group 186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3723" name="Freeform 1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4" name="Freeform 1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5" name="Freeform 1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6" name="Freeform 1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7" name="Freeform 1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28" name="Freeform 1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9" name="Group 193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3730" name="Freeform 1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1" name="Freeform 1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2" name="Freeform 1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3" name="Freeform 1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4" name="Freeform 1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5" name="Freeform 1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0" name="Group 200"/>
          <p:cNvGrpSpPr>
            <a:grpSpLocks/>
          </p:cNvGrpSpPr>
          <p:nvPr/>
        </p:nvGrpSpPr>
        <p:grpSpPr bwMode="auto">
          <a:xfrm flipH="1">
            <a:off x="4402138" y="2589213"/>
            <a:ext cx="473075" cy="400050"/>
            <a:chOff x="1868" y="1276"/>
            <a:chExt cx="1755" cy="2122"/>
          </a:xfrm>
        </p:grpSpPr>
        <p:sp>
          <p:nvSpPr>
            <p:cNvPr id="193737" name="Freeform 20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8" name="Freeform 20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39" name="Freeform 20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0" name="Freeform 20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1" name="Freeform 20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2" name="Freeform 20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1" name="Group 207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3744" name="Freeform 20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5" name="Freeform 20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6" name="Freeform 21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7" name="Freeform 21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8" name="Freeform 21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49" name="Freeform 21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573" name="Group 214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3751" name="Freeform 21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2" name="Freeform 21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3" name="Freeform 21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4" name="Freeform 21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5" name="Freeform 21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6" name="Freeform 22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580" name="Group 221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3758" name="Freeform 22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59" name="Freeform 22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0" name="Freeform 22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1" name="Freeform 22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2" name="Freeform 22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3" name="Freeform 22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587" name="Group 228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3765" name="Freeform 22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6" name="Freeform 23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7" name="Freeform 23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8" name="Freeform 23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69" name="Freeform 23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0" name="Freeform 23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594" name="Group 235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3772" name="Freeform 23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3" name="Freeform 23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4" name="Freeform 23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5" name="Freeform 23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6" name="Freeform 24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77" name="Freeform 24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601" name="Group 242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3779" name="Freeform 24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0" name="Freeform 24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1" name="Freeform 24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2" name="Freeform 24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3" name="Freeform 24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4" name="Freeform 24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608" name="Group 249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3786" name="Freeform 25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7" name="Freeform 25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8" name="Freeform 25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89" name="Freeform 25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0" name="Freeform 25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1" name="Freeform 25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615" name="Group 256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3793" name="Freeform 25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4" name="Freeform 25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5" name="Freeform 25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6" name="Freeform 26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7" name="Freeform 26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798" name="Freeform 26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622" name="Group 263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3800" name="Freeform 26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1" name="Freeform 26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2" name="Freeform 26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3" name="Freeform 26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4" name="Freeform 26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5" name="Freeform 26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3629" name="Group 270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3807" name="Freeform 27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8" name="Freeform 27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09" name="Freeform 27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10" name="Freeform 27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11" name="Freeform 27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3812" name="Freeform 27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3813" name="Rectangle 277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3636" name="Group 278"/>
          <p:cNvGrpSpPr>
            <a:grpSpLocks/>
          </p:cNvGrpSpPr>
          <p:nvPr/>
        </p:nvGrpSpPr>
        <p:grpSpPr bwMode="auto">
          <a:xfrm>
            <a:off x="430213" y="4665663"/>
            <a:ext cx="8699500" cy="984250"/>
            <a:chOff x="271" y="2939"/>
            <a:chExt cx="5480" cy="620"/>
          </a:xfrm>
        </p:grpSpPr>
        <p:sp>
          <p:nvSpPr>
            <p:cNvPr id="193815" name="Text Box 279"/>
            <p:cNvSpPr txBox="1">
              <a:spLocks noChangeArrowheads="1"/>
            </p:cNvSpPr>
            <p:nvPr/>
          </p:nvSpPr>
          <p:spPr bwMode="auto">
            <a:xfrm>
              <a:off x="271" y="2939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9999FF"/>
                </a:buClr>
                <a:buSzPct val="120000"/>
                <a:buFont typeface="Wingdings" pitchFamily="2" charset="2"/>
                <a:buChar char="Ø"/>
              </a:pPr>
              <a:r>
                <a:rPr lang="es-MX" sz="2800">
                  <a:latin typeface="Times New Roman" pitchFamily="18" charset="0"/>
                </a:rPr>
                <a:t> Deshagámonos del medio activo y bombeo por un</a:t>
              </a:r>
            </a:p>
          </p:txBody>
        </p:sp>
        <p:sp>
          <p:nvSpPr>
            <p:cNvPr id="193816" name="Text Box 280"/>
            <p:cNvSpPr txBox="1">
              <a:spLocks noChangeArrowheads="1"/>
            </p:cNvSpPr>
            <p:nvPr/>
          </p:nvSpPr>
          <p:spPr bwMode="auto">
            <a:xfrm>
              <a:off x="271" y="3205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2800">
                  <a:latin typeface="Times New Roman" pitchFamily="18" charset="0"/>
                </a:rPr>
                <a:t>      momento</a:t>
              </a:r>
              <a:endParaRPr lang="es-MX" sz="2800" b="1">
                <a:latin typeface="Times New Roman" pitchFamily="18" charset="0"/>
              </a:endParaRPr>
            </a:p>
          </p:txBody>
        </p:sp>
      </p:grpSp>
      <p:grpSp>
        <p:nvGrpSpPr>
          <p:cNvPr id="193643" name="Group 281"/>
          <p:cNvGrpSpPr>
            <a:grpSpLocks/>
          </p:cNvGrpSpPr>
          <p:nvPr/>
        </p:nvGrpSpPr>
        <p:grpSpPr bwMode="auto">
          <a:xfrm>
            <a:off x="7348538" y="1633538"/>
            <a:ext cx="1644650" cy="1979612"/>
            <a:chOff x="4629" y="1029"/>
            <a:chExt cx="1036" cy="1247"/>
          </a:xfrm>
        </p:grpSpPr>
        <p:sp>
          <p:nvSpPr>
            <p:cNvPr id="193818" name="Oval 282"/>
            <p:cNvSpPr>
              <a:spLocks noChangeArrowheads="1"/>
            </p:cNvSpPr>
            <p:nvPr/>
          </p:nvSpPr>
          <p:spPr bwMode="auto">
            <a:xfrm>
              <a:off x="4629" y="1504"/>
              <a:ext cx="226" cy="327"/>
            </a:xfrm>
            <a:prstGeom prst="ellipse">
              <a:avLst/>
            </a:prstGeom>
            <a:solidFill>
              <a:srgbClr val="FFFF66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819" name="Line 283"/>
            <p:cNvSpPr>
              <a:spLocks noChangeShapeType="1"/>
            </p:cNvSpPr>
            <p:nvPr/>
          </p:nvSpPr>
          <p:spPr bwMode="auto">
            <a:xfrm flipV="1">
              <a:off x="4714" y="1044"/>
              <a:ext cx="585" cy="46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820" name="Line 284"/>
            <p:cNvSpPr>
              <a:spLocks noChangeShapeType="1"/>
            </p:cNvSpPr>
            <p:nvPr/>
          </p:nvSpPr>
          <p:spPr bwMode="auto">
            <a:xfrm>
              <a:off x="4730" y="1839"/>
              <a:ext cx="514" cy="37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821" name="Oval 285"/>
            <p:cNvSpPr>
              <a:spLocks noChangeArrowheads="1"/>
            </p:cNvSpPr>
            <p:nvPr/>
          </p:nvSpPr>
          <p:spPr bwMode="auto">
            <a:xfrm>
              <a:off x="5057" y="1029"/>
              <a:ext cx="608" cy="1247"/>
            </a:xfrm>
            <a:prstGeom prst="ellipse">
              <a:avLst/>
            </a:prstGeom>
            <a:solidFill>
              <a:srgbClr val="FFFF66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822" name="Rectangle 286"/>
            <p:cNvSpPr>
              <a:spLocks noChangeArrowheads="1"/>
            </p:cNvSpPr>
            <p:nvPr/>
          </p:nvSpPr>
          <p:spPr bwMode="auto">
            <a:xfrm>
              <a:off x="5424" y="1052"/>
              <a:ext cx="47" cy="1208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93650" name="Group 287"/>
            <p:cNvGrpSpPr>
              <a:grpSpLocks/>
            </p:cNvGrpSpPr>
            <p:nvPr/>
          </p:nvGrpSpPr>
          <p:grpSpPr bwMode="auto">
            <a:xfrm rot="-2124236">
              <a:off x="5054" y="1736"/>
              <a:ext cx="289" cy="316"/>
              <a:chOff x="1868" y="1276"/>
              <a:chExt cx="1755" cy="2122"/>
            </a:xfrm>
          </p:grpSpPr>
          <p:sp>
            <p:nvSpPr>
              <p:cNvPr id="193824" name="Freeform 28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25" name="Freeform 28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26" name="Freeform 29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27" name="Freeform 29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28" name="Freeform 29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29" name="Freeform 29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sp>
          <p:nvSpPr>
            <p:cNvPr id="193830" name="Line 294"/>
            <p:cNvSpPr>
              <a:spLocks noChangeShapeType="1"/>
            </p:cNvSpPr>
            <p:nvPr/>
          </p:nvSpPr>
          <p:spPr bwMode="auto">
            <a:xfrm flipV="1">
              <a:off x="5307" y="1644"/>
              <a:ext cx="124" cy="14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stealth" w="med" len="med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3831" name="Line 295"/>
            <p:cNvSpPr>
              <a:spLocks noChangeShapeType="1"/>
            </p:cNvSpPr>
            <p:nvPr/>
          </p:nvSpPr>
          <p:spPr bwMode="auto">
            <a:xfrm flipH="1" flipV="1">
              <a:off x="5268" y="1387"/>
              <a:ext cx="163" cy="265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stealth" w="med" len="med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grpSp>
          <p:nvGrpSpPr>
            <p:cNvPr id="193657" name="Group 296"/>
            <p:cNvGrpSpPr>
              <a:grpSpLocks/>
            </p:cNvGrpSpPr>
            <p:nvPr/>
          </p:nvGrpSpPr>
          <p:grpSpPr bwMode="auto">
            <a:xfrm rot="2124236" flipH="1">
              <a:off x="5111" y="1216"/>
              <a:ext cx="289" cy="316"/>
              <a:chOff x="1868" y="1276"/>
              <a:chExt cx="1755" cy="2122"/>
            </a:xfrm>
          </p:grpSpPr>
          <p:sp>
            <p:nvSpPr>
              <p:cNvPr id="193833" name="Freeform 29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34" name="Freeform 29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35" name="Freeform 29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36" name="Freeform 30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37" name="Freeform 30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3838" name="Freeform 30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3839" name="Text Box 30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150" y="184150"/>
            <a:ext cx="587216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Cavidad Resonante      </a:t>
            </a:r>
          </a:p>
        </p:txBody>
      </p:sp>
      <p:sp>
        <p:nvSpPr>
          <p:cNvPr id="193840" name="Rectangle 304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4563" name="Line 3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4565" name="Freeform 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66" name="Freeform 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67" name="Freeform 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68" name="Freeform 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69" name="Freeform 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0" name="Freeform 1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4572" name="Freeform 1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3" name="Freeform 1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4" name="Freeform 1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5" name="Freeform 1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6" name="Freeform 1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77" name="Freeform 1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4579" name="Freeform 1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0" name="Freeform 2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1" name="Freeform 2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2" name="Freeform 2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3" name="Freeform 2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4" name="Freeform 2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5" name="Group 25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4586" name="Freeform 2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7" name="Freeform 2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8" name="Freeform 2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89" name="Freeform 2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0" name="Freeform 3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1" name="Freeform 3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" name="Group 32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4593" name="Freeform 3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4" name="Freeform 3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5" name="Freeform 3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6" name="Freeform 3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7" name="Freeform 3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598" name="Freeform 3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7270750" y="3756025"/>
            <a:ext cx="471488" cy="401638"/>
            <a:chOff x="1868" y="1276"/>
            <a:chExt cx="1755" cy="2122"/>
          </a:xfrm>
        </p:grpSpPr>
        <p:sp>
          <p:nvSpPr>
            <p:cNvPr id="194600" name="Freeform 4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1" name="Freeform 4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2" name="Freeform 4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3" name="Freeform 4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4" name="Freeform 4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5" name="Freeform 4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" name="Group 46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4607" name="Freeform 4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8" name="Freeform 4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09" name="Freeform 4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0" name="Freeform 5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1" name="Freeform 5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2" name="Freeform 5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9" name="Group 53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4614" name="Freeform 5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5" name="Freeform 5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6" name="Freeform 5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7" name="Freeform 5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8" name="Freeform 5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19" name="Freeform 5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0" name="Group 60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4621" name="Freeform 6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2" name="Freeform 6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3" name="Freeform 6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4" name="Freeform 6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5" name="Freeform 6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6" name="Freeform 6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67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4628" name="Freeform 6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29" name="Freeform 6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0" name="Freeform 7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1" name="Freeform 7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2" name="Freeform 7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3" name="Freeform 7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2" name="Group 74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4635" name="Freeform 7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6" name="Freeform 7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7" name="Freeform 7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8" name="Freeform 7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39" name="Freeform 7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0" name="Freeform 8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3" name="Group 81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4642" name="Freeform 8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3" name="Freeform 8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4" name="Freeform 8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5" name="Freeform 8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6" name="Freeform 8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47" name="Freeform 8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4" name="Group 88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4649" name="Freeform 8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0" name="Freeform 9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1" name="Freeform 9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2" name="Freeform 9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3" name="Freeform 9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4" name="Freeform 9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5" name="Group 95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4656" name="Freeform 9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7" name="Freeform 9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8" name="Freeform 9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59" name="Freeform 9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0" name="Freeform 10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1" name="Freeform 10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4662" name="Oval 102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4663" name="Text Box 103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6" name="Group 104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4665" name="Freeform 10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6" name="Freeform 10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7" name="Freeform 10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8" name="Freeform 10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69" name="Freeform 10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0" name="Freeform 11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7" name="Group 111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4672" name="Freeform 11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3" name="Freeform 11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4" name="Freeform 11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5" name="Freeform 11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6" name="Freeform 11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77" name="Freeform 11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" name="Group 118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4679" name="Freeform 11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0" name="Freeform 12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1" name="Freeform 12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2" name="Freeform 12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3" name="Freeform 12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4" name="Freeform 12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" name="Group 125"/>
          <p:cNvGrpSpPr>
            <a:grpSpLocks/>
          </p:cNvGrpSpPr>
          <p:nvPr/>
        </p:nvGrpSpPr>
        <p:grpSpPr bwMode="auto">
          <a:xfrm rot="2124236" flipH="1">
            <a:off x="8110538" y="3011488"/>
            <a:ext cx="458787" cy="501650"/>
            <a:chOff x="1868" y="1276"/>
            <a:chExt cx="1755" cy="2122"/>
          </a:xfrm>
        </p:grpSpPr>
        <p:sp>
          <p:nvSpPr>
            <p:cNvPr id="194686" name="Freeform 12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7" name="Freeform 12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8" name="Freeform 12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89" name="Freeform 12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0" name="Freeform 13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1" name="Freeform 13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0" name="Group 132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4693" name="Freeform 13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4" name="Freeform 13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5" name="Freeform 13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6" name="Freeform 13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7" name="Freeform 13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698" name="Freeform 13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1" name="Group 139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4700" name="Freeform 14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1" name="Freeform 14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2" name="Freeform 14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3" name="Freeform 14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4" name="Freeform 14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5" name="Freeform 14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2" name="Group 146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4707" name="Freeform 14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8" name="Freeform 14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09" name="Freeform 14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0" name="Freeform 15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1" name="Freeform 15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2" name="Freeform 15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3" name="Group 153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4714" name="Freeform 15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5" name="Freeform 15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6" name="Freeform 15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7" name="Freeform 15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8" name="Freeform 15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19" name="Freeform 15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4" name="Group 160"/>
          <p:cNvGrpSpPr>
            <a:grpSpLocks/>
          </p:cNvGrpSpPr>
          <p:nvPr/>
        </p:nvGrpSpPr>
        <p:grpSpPr bwMode="auto">
          <a:xfrm flipH="1">
            <a:off x="3436938" y="2674938"/>
            <a:ext cx="473075" cy="400050"/>
            <a:chOff x="1868" y="1276"/>
            <a:chExt cx="1755" cy="2122"/>
          </a:xfrm>
        </p:grpSpPr>
        <p:sp>
          <p:nvSpPr>
            <p:cNvPr id="194721" name="Freeform 16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2" name="Freeform 16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3" name="Freeform 16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4" name="Freeform 16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5" name="Freeform 16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6" name="Freeform 16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5" name="Group 167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4728" name="Freeform 16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29" name="Freeform 16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0" name="Freeform 17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1" name="Freeform 17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2" name="Freeform 17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3" name="Freeform 17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" name="Group 174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4735" name="Freeform 17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6" name="Freeform 17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7" name="Freeform 17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8" name="Freeform 17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39" name="Freeform 17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0" name="Freeform 18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7" name="Group 181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4742" name="Freeform 18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3" name="Freeform 18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4" name="Freeform 18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5" name="Freeform 18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6" name="Freeform 18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47" name="Freeform 18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8" name="Group 188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4749" name="Freeform 18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0" name="Freeform 19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1" name="Freeform 19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2" name="Freeform 19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3" name="Freeform 19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4" name="Freeform 19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9" name="Group 195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4756" name="Freeform 19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7" name="Freeform 19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8" name="Freeform 19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59" name="Freeform 19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0" name="Freeform 20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1" name="Freeform 20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0" name="Group 202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4763" name="Freeform 20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4" name="Freeform 20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5" name="Freeform 20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6" name="Freeform 20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7" name="Freeform 20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68" name="Freeform 20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1" name="Group 209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4770" name="Freeform 21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1" name="Freeform 21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2" name="Freeform 21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3" name="Freeform 21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4" name="Freeform 21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5" name="Freeform 21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5040" name="Group 216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4777" name="Freeform 2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8" name="Freeform 2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79" name="Freeform 2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0" name="Freeform 2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1" name="Freeform 2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2" name="Freeform 2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5041" name="Group 223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4784" name="Freeform 2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5" name="Freeform 2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6" name="Freeform 2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7" name="Freeform 2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8" name="Freeform 2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89" name="Freeform 2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5048" name="Group 230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4791" name="Freeform 2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92" name="Freeform 2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93" name="Freeform 2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94" name="Freeform 2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95" name="Freeform 2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4796" name="Freeform 2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4797" name="Rectangle 237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5055" name="Group 238"/>
          <p:cNvGrpSpPr>
            <a:grpSpLocks/>
          </p:cNvGrpSpPr>
          <p:nvPr/>
        </p:nvGrpSpPr>
        <p:grpSpPr bwMode="auto">
          <a:xfrm>
            <a:off x="430213" y="4665663"/>
            <a:ext cx="8699500" cy="984250"/>
            <a:chOff x="271" y="2939"/>
            <a:chExt cx="5480" cy="620"/>
          </a:xfrm>
        </p:grpSpPr>
        <p:sp>
          <p:nvSpPr>
            <p:cNvPr id="194799" name="Text Box 239"/>
            <p:cNvSpPr txBox="1">
              <a:spLocks noChangeArrowheads="1"/>
            </p:cNvSpPr>
            <p:nvPr/>
          </p:nvSpPr>
          <p:spPr bwMode="auto">
            <a:xfrm>
              <a:off x="271" y="2939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9999FF"/>
                </a:buClr>
                <a:buSzPct val="120000"/>
                <a:buFont typeface="Wingdings" pitchFamily="2" charset="2"/>
                <a:buChar char="Ø"/>
              </a:pPr>
              <a:r>
                <a:rPr lang="es-MX" sz="2800">
                  <a:latin typeface="Times New Roman" pitchFamily="18" charset="0"/>
                </a:rPr>
                <a:t> Despues de un tiempo la mayoria de los fotónes estarán</a:t>
              </a:r>
            </a:p>
          </p:txBody>
        </p:sp>
        <p:sp>
          <p:nvSpPr>
            <p:cNvPr id="194800" name="Text Box 240"/>
            <p:cNvSpPr txBox="1">
              <a:spLocks noChangeArrowheads="1"/>
            </p:cNvSpPr>
            <p:nvPr/>
          </p:nvSpPr>
          <p:spPr bwMode="auto">
            <a:xfrm>
              <a:off x="271" y="3205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2800">
                  <a:latin typeface="Times New Roman" pitchFamily="18" charset="0"/>
                </a:rPr>
                <a:t>      rebotando entre las paredes </a:t>
              </a:r>
              <a:r>
                <a:rPr lang="es-MX" sz="2800" b="1">
                  <a:latin typeface="Times New Roman" pitchFamily="18" charset="0"/>
                </a:rPr>
                <a:t>CON EL MISMO PASO</a:t>
              </a:r>
              <a:endParaRPr lang="es-MX" sz="2800">
                <a:latin typeface="Times New Roman" pitchFamily="18" charset="0"/>
              </a:endParaRPr>
            </a:p>
          </p:txBody>
        </p:sp>
      </p:grpSp>
      <p:grpSp>
        <p:nvGrpSpPr>
          <p:cNvPr id="195056" name="Group 241"/>
          <p:cNvGrpSpPr>
            <a:grpSpLocks/>
          </p:cNvGrpSpPr>
          <p:nvPr/>
        </p:nvGrpSpPr>
        <p:grpSpPr bwMode="auto">
          <a:xfrm>
            <a:off x="5497513" y="2900363"/>
            <a:ext cx="882650" cy="412750"/>
            <a:chOff x="2936" y="1776"/>
            <a:chExt cx="556" cy="260"/>
          </a:xfrm>
        </p:grpSpPr>
        <p:grpSp>
          <p:nvGrpSpPr>
            <p:cNvPr id="195063" name="Group 242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4803" name="Freeform 24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04" name="Freeform 24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05" name="Freeform 24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06" name="Freeform 24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07" name="Freeform 24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08" name="Freeform 24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070" name="Group 249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4810" name="Freeform 25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1" name="Freeform 25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2" name="Freeform 25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3" name="Freeform 25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4" name="Freeform 25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5" name="Freeform 25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071" name="Group 256"/>
          <p:cNvGrpSpPr>
            <a:grpSpLocks/>
          </p:cNvGrpSpPr>
          <p:nvPr/>
        </p:nvGrpSpPr>
        <p:grpSpPr bwMode="auto">
          <a:xfrm>
            <a:off x="5397500" y="2665413"/>
            <a:ext cx="882650" cy="412750"/>
            <a:chOff x="2936" y="1776"/>
            <a:chExt cx="556" cy="260"/>
          </a:xfrm>
        </p:grpSpPr>
        <p:grpSp>
          <p:nvGrpSpPr>
            <p:cNvPr id="195078" name="Group 257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4818" name="Freeform 25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19" name="Freeform 25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0" name="Freeform 26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1" name="Freeform 26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2" name="Freeform 26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3" name="Freeform 26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085" name="Group 264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4825" name="Freeform 265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6" name="Freeform 266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7" name="Freeform 267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8" name="Freeform 268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29" name="Freeform 269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0" name="Freeform 270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086" name="Group 271"/>
          <p:cNvGrpSpPr>
            <a:grpSpLocks/>
          </p:cNvGrpSpPr>
          <p:nvPr/>
        </p:nvGrpSpPr>
        <p:grpSpPr bwMode="auto">
          <a:xfrm>
            <a:off x="3205163" y="3071813"/>
            <a:ext cx="882650" cy="412750"/>
            <a:chOff x="2936" y="1776"/>
            <a:chExt cx="556" cy="260"/>
          </a:xfrm>
        </p:grpSpPr>
        <p:grpSp>
          <p:nvGrpSpPr>
            <p:cNvPr id="195093" name="Group 272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4833" name="Freeform 27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4" name="Freeform 27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5" name="Freeform 27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6" name="Freeform 27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7" name="Freeform 27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38" name="Freeform 27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094" name="Group 279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4840" name="Freeform 28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41" name="Freeform 28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42" name="Freeform 28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43" name="Freeform 28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44" name="Freeform 28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4845" name="Freeform 28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101" name="Group 286"/>
          <p:cNvGrpSpPr>
            <a:grpSpLocks/>
          </p:cNvGrpSpPr>
          <p:nvPr/>
        </p:nvGrpSpPr>
        <p:grpSpPr bwMode="auto">
          <a:xfrm>
            <a:off x="1752600" y="1285875"/>
            <a:ext cx="5754688" cy="3230563"/>
            <a:chOff x="1104" y="810"/>
            <a:chExt cx="3625" cy="2035"/>
          </a:xfrm>
        </p:grpSpPr>
        <p:grpSp>
          <p:nvGrpSpPr>
            <p:cNvPr id="195108" name="Group 287"/>
            <p:cNvGrpSpPr>
              <a:grpSpLocks/>
            </p:cNvGrpSpPr>
            <p:nvPr/>
          </p:nvGrpSpPr>
          <p:grpSpPr bwMode="auto">
            <a:xfrm>
              <a:off x="1138" y="810"/>
              <a:ext cx="3576" cy="2035"/>
              <a:chOff x="1138" y="810"/>
              <a:chExt cx="3576" cy="2019"/>
            </a:xfrm>
          </p:grpSpPr>
          <p:grpSp>
            <p:nvGrpSpPr>
              <p:cNvPr id="195109" name="Group 288"/>
              <p:cNvGrpSpPr>
                <a:grpSpLocks/>
              </p:cNvGrpSpPr>
              <p:nvPr/>
            </p:nvGrpSpPr>
            <p:grpSpPr bwMode="auto">
              <a:xfrm>
                <a:off x="1138" y="810"/>
                <a:ext cx="3125" cy="1988"/>
                <a:chOff x="1138" y="810"/>
                <a:chExt cx="3125" cy="1988"/>
              </a:xfrm>
            </p:grpSpPr>
            <p:grpSp>
              <p:nvGrpSpPr>
                <p:cNvPr id="195116" name="Group 289"/>
                <p:cNvGrpSpPr>
                  <a:grpSpLocks/>
                </p:cNvGrpSpPr>
                <p:nvPr/>
              </p:nvGrpSpPr>
              <p:grpSpPr bwMode="auto">
                <a:xfrm>
                  <a:off x="1403" y="810"/>
                  <a:ext cx="2860" cy="873"/>
                  <a:chOff x="1403" y="810"/>
                  <a:chExt cx="2860" cy="873"/>
                </a:xfrm>
              </p:grpSpPr>
              <p:grpSp>
                <p:nvGrpSpPr>
                  <p:cNvPr id="195123" name="Group 290"/>
                  <p:cNvGrpSpPr>
                    <a:grpSpLocks/>
                  </p:cNvGrpSpPr>
                  <p:nvPr/>
                </p:nvGrpSpPr>
                <p:grpSpPr bwMode="auto">
                  <a:xfrm>
                    <a:off x="1403" y="810"/>
                    <a:ext cx="1823" cy="873"/>
                    <a:chOff x="1403" y="810"/>
                    <a:chExt cx="1823" cy="873"/>
                  </a:xfrm>
                </p:grpSpPr>
                <p:grpSp>
                  <p:nvGrpSpPr>
                    <p:cNvPr id="195124" name="Group 2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68" y="810"/>
                      <a:ext cx="1558" cy="499"/>
                      <a:chOff x="1668" y="810"/>
                      <a:chExt cx="1558" cy="499"/>
                    </a:xfrm>
                  </p:grpSpPr>
                  <p:sp>
                    <p:nvSpPr>
                      <p:cNvPr id="194852" name="Rectangle 2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27" y="810"/>
                        <a:ext cx="499" cy="499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es-ES"/>
                      </a:p>
                    </p:txBody>
                  </p:sp>
                  <p:sp>
                    <p:nvSpPr>
                      <p:cNvPr id="194853" name="Rectangle 2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68" y="818"/>
                        <a:ext cx="576" cy="444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es-ES"/>
                      </a:p>
                    </p:txBody>
                  </p:sp>
                </p:grpSp>
                <p:sp>
                  <p:nvSpPr>
                    <p:cNvPr id="194854" name="Rectangle 2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03" y="1224"/>
                      <a:ext cx="366" cy="459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94855" name="Rectangle 295"/>
                  <p:cNvSpPr>
                    <a:spLocks noChangeArrowheads="1"/>
                  </p:cNvSpPr>
                  <p:nvPr/>
                </p:nvSpPr>
                <p:spPr bwMode="auto">
                  <a:xfrm>
                    <a:off x="3748" y="818"/>
                    <a:ext cx="515" cy="4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</p:grpSp>
            <p:sp>
              <p:nvSpPr>
                <p:cNvPr id="194856" name="Rectangle 296"/>
                <p:cNvSpPr>
                  <a:spLocks noChangeArrowheads="1"/>
                </p:cNvSpPr>
                <p:nvPr/>
              </p:nvSpPr>
              <p:spPr bwMode="auto">
                <a:xfrm>
                  <a:off x="1138" y="2205"/>
                  <a:ext cx="1293" cy="593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194857" name="Rectangle 297"/>
              <p:cNvSpPr>
                <a:spLocks noChangeArrowheads="1"/>
              </p:cNvSpPr>
              <p:nvPr/>
            </p:nvSpPr>
            <p:spPr bwMode="auto">
              <a:xfrm>
                <a:off x="3491" y="2104"/>
                <a:ext cx="1223" cy="725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grpSp>
          <p:nvGrpSpPr>
            <p:cNvPr id="195131" name="Group 298"/>
            <p:cNvGrpSpPr>
              <a:grpSpLocks/>
            </p:cNvGrpSpPr>
            <p:nvPr/>
          </p:nvGrpSpPr>
          <p:grpSpPr bwMode="auto">
            <a:xfrm>
              <a:off x="1104" y="1296"/>
              <a:ext cx="3625" cy="1232"/>
              <a:chOff x="1104" y="1296"/>
              <a:chExt cx="3625" cy="1232"/>
            </a:xfrm>
          </p:grpSpPr>
          <p:grpSp>
            <p:nvGrpSpPr>
              <p:cNvPr id="195138" name="Group 299"/>
              <p:cNvGrpSpPr>
                <a:grpSpLocks/>
              </p:cNvGrpSpPr>
              <p:nvPr/>
            </p:nvGrpSpPr>
            <p:grpSpPr bwMode="auto">
              <a:xfrm>
                <a:off x="1177" y="1768"/>
                <a:ext cx="3145" cy="476"/>
                <a:chOff x="1435" y="1776"/>
                <a:chExt cx="3145" cy="476"/>
              </a:xfrm>
            </p:grpSpPr>
            <p:grpSp>
              <p:nvGrpSpPr>
                <p:cNvPr id="195139" name="Group 300"/>
                <p:cNvGrpSpPr>
                  <a:grpSpLocks/>
                </p:cNvGrpSpPr>
                <p:nvPr/>
              </p:nvGrpSpPr>
              <p:grpSpPr bwMode="auto">
                <a:xfrm>
                  <a:off x="3900" y="1807"/>
                  <a:ext cx="298" cy="253"/>
                  <a:chOff x="1868" y="1276"/>
                  <a:chExt cx="1755" cy="2122"/>
                </a:xfrm>
              </p:grpSpPr>
              <p:sp>
                <p:nvSpPr>
                  <p:cNvPr id="194861" name="Freeform 301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862" name="Freeform 302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863" name="Freeform 303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864" name="Freeform 304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865" name="Freeform 305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866" name="Freeform 306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5146" name="Group 307"/>
                <p:cNvGrpSpPr>
                  <a:grpSpLocks/>
                </p:cNvGrpSpPr>
                <p:nvPr/>
              </p:nvGrpSpPr>
              <p:grpSpPr bwMode="auto">
                <a:xfrm>
                  <a:off x="2936" y="1776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153" name="Group 308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869" name="Freeform 30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0" name="Freeform 31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1" name="Freeform 31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2" name="Freeform 31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3" name="Freeform 31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4" name="Freeform 31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154" name="Group 315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876" name="Freeform 316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7" name="Freeform 317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8" name="Freeform 318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79" name="Freeform 319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0" name="Freeform 320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1" name="Freeform 321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161" name="Group 322"/>
                <p:cNvGrpSpPr>
                  <a:grpSpLocks/>
                </p:cNvGrpSpPr>
                <p:nvPr/>
              </p:nvGrpSpPr>
              <p:grpSpPr bwMode="auto">
                <a:xfrm>
                  <a:off x="1435" y="1911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168" name="Group 323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884" name="Freeform 32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5" name="Freeform 32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6" name="Freeform 32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7" name="Freeform 32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8" name="Freeform 32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89" name="Freeform 32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169" name="Group 330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891" name="Freeform 331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92" name="Freeform 332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93" name="Freeform 333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94" name="Freeform 334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95" name="Freeform 335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896" name="Freeform 336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176" name="Group 337"/>
                <p:cNvGrpSpPr>
                  <a:grpSpLocks/>
                </p:cNvGrpSpPr>
                <p:nvPr/>
              </p:nvGrpSpPr>
              <p:grpSpPr bwMode="auto">
                <a:xfrm>
                  <a:off x="1944" y="1867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183" name="Group 338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899" name="Freeform 33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0" name="Freeform 34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1" name="Freeform 34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2" name="Freeform 34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3" name="Freeform 34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4" name="Freeform 34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184" name="Group 345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06" name="Freeform 346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7" name="Freeform 347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8" name="Freeform 348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09" name="Freeform 349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0" name="Freeform 350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1" name="Freeform 351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191" name="Group 352"/>
                <p:cNvGrpSpPr>
                  <a:grpSpLocks/>
                </p:cNvGrpSpPr>
                <p:nvPr/>
              </p:nvGrpSpPr>
              <p:grpSpPr bwMode="auto">
                <a:xfrm>
                  <a:off x="3517" y="199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198" name="Group 353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14" name="Freeform 35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5" name="Freeform 35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6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7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8" name="Freeform 35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19" name="Freeform 35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199" name="Group 360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21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22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23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24" name="Freeform 364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25" name="Freeform 365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26" name="Freeform 366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06" name="Group 367"/>
                <p:cNvGrpSpPr>
                  <a:grpSpLocks/>
                </p:cNvGrpSpPr>
                <p:nvPr/>
              </p:nvGrpSpPr>
              <p:grpSpPr bwMode="auto">
                <a:xfrm>
                  <a:off x="4024" y="1929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13" name="Group 368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29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0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1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2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3" name="Freeform 37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4" name="Freeform 37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14" name="Group 375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36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7" name="Freeform 377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8" name="Freeform 378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39" name="Freeform 379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0" name="Freeform 380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1" name="Freeform 381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21" name="Group 382"/>
                <p:cNvGrpSpPr>
                  <a:grpSpLocks/>
                </p:cNvGrpSpPr>
                <p:nvPr/>
              </p:nvGrpSpPr>
              <p:grpSpPr bwMode="auto">
                <a:xfrm>
                  <a:off x="2497" y="1898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28" name="Group 383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44" name="Freeform 38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5" name="Freeform 38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6" name="Freeform 38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8" name="Freeform 38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49" name="Freeform 38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29" name="Group 390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55" name="Freeform 395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56" name="Freeform 396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36" name="Group 397"/>
                <p:cNvGrpSpPr>
                  <a:grpSpLocks/>
                </p:cNvGrpSpPr>
                <p:nvPr/>
              </p:nvGrpSpPr>
              <p:grpSpPr bwMode="auto">
                <a:xfrm>
                  <a:off x="3032" y="187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43" name="Group 398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59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0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1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2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3" name="Freeform 40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4" name="Freeform 40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50" name="Group 405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66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7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8" name="Freeform 408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69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70" name="Freeform 410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71" name="Freeform 411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  <p:grpSp>
            <p:nvGrpSpPr>
              <p:cNvPr id="195251" name="Group 412"/>
              <p:cNvGrpSpPr>
                <a:grpSpLocks/>
              </p:cNvGrpSpPr>
              <p:nvPr/>
            </p:nvGrpSpPr>
            <p:grpSpPr bwMode="auto">
              <a:xfrm>
                <a:off x="1584" y="2052"/>
                <a:ext cx="3145" cy="476"/>
                <a:chOff x="1435" y="1776"/>
                <a:chExt cx="3145" cy="476"/>
              </a:xfrm>
            </p:grpSpPr>
            <p:grpSp>
              <p:nvGrpSpPr>
                <p:cNvPr id="195252" name="Group 413"/>
                <p:cNvGrpSpPr>
                  <a:grpSpLocks/>
                </p:cNvGrpSpPr>
                <p:nvPr/>
              </p:nvGrpSpPr>
              <p:grpSpPr bwMode="auto">
                <a:xfrm>
                  <a:off x="3900" y="1807"/>
                  <a:ext cx="298" cy="253"/>
                  <a:chOff x="1868" y="1276"/>
                  <a:chExt cx="1755" cy="2122"/>
                </a:xfrm>
              </p:grpSpPr>
              <p:sp>
                <p:nvSpPr>
                  <p:cNvPr id="194974" name="Freeform 414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975" name="Freeform 415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976" name="Freeform 416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977" name="Freeform 417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978" name="Freeform 418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4979" name="Freeform 419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5253" name="Group 420"/>
                <p:cNvGrpSpPr>
                  <a:grpSpLocks/>
                </p:cNvGrpSpPr>
                <p:nvPr/>
              </p:nvGrpSpPr>
              <p:grpSpPr bwMode="auto">
                <a:xfrm>
                  <a:off x="2936" y="1776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54" name="Group 421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82" name="Freeform 42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83" name="Freeform 42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84" name="Freeform 42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85" name="Freeform 42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86" name="Freeform 42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87" name="Freeform 42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55" name="Group 428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4989" name="Freeform 42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0" name="Freeform 43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1" name="Freeform 43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2" name="Freeform 43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3" name="Freeform 43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4" name="Freeform 43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56" name="Group 435"/>
                <p:cNvGrpSpPr>
                  <a:grpSpLocks/>
                </p:cNvGrpSpPr>
                <p:nvPr/>
              </p:nvGrpSpPr>
              <p:grpSpPr bwMode="auto">
                <a:xfrm>
                  <a:off x="1435" y="1911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57" name="Group 436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4997" name="Freeform 43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8" name="Freeform 43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4999" name="Freeform 43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0" name="Freeform 44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1" name="Freeform 44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2" name="Freeform 44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58" name="Group 443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04" name="Freeform 44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5" name="Freeform 44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6" name="Freeform 44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7" name="Freeform 44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8" name="Freeform 44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09" name="Freeform 44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59" name="Group 450"/>
                <p:cNvGrpSpPr>
                  <a:grpSpLocks/>
                </p:cNvGrpSpPr>
                <p:nvPr/>
              </p:nvGrpSpPr>
              <p:grpSpPr bwMode="auto">
                <a:xfrm>
                  <a:off x="1944" y="1867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60" name="Group 451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12" name="Freeform 45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13" name="Freeform 45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14" name="Freeform 45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15" name="Freeform 45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16" name="Freeform 45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17" name="Freeform 45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5261" name="Group 458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19" name="Freeform 45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0" name="Freeform 46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1" name="Freeform 46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2" name="Freeform 46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3" name="Freeform 46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4" name="Freeform 46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5262" name="Group 465"/>
                <p:cNvGrpSpPr>
                  <a:grpSpLocks/>
                </p:cNvGrpSpPr>
                <p:nvPr/>
              </p:nvGrpSpPr>
              <p:grpSpPr bwMode="auto">
                <a:xfrm>
                  <a:off x="3517" y="199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5263" name="Group 466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27" name="Freeform 46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8" name="Freeform 46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29" name="Freeform 46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0" name="Freeform 47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1" name="Freeform 47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2" name="Freeform 47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560" name="Group 473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34" name="Freeform 47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5" name="Freeform 47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6" name="Freeform 47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7" name="Freeform 47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8" name="Freeform 47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39" name="Freeform 47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561" name="Group 480"/>
                <p:cNvGrpSpPr>
                  <a:grpSpLocks/>
                </p:cNvGrpSpPr>
                <p:nvPr/>
              </p:nvGrpSpPr>
              <p:grpSpPr bwMode="auto">
                <a:xfrm>
                  <a:off x="4024" y="1929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564" name="Group 481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42" name="Freeform 48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43" name="Freeform 48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44" name="Freeform 48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45" name="Freeform 48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46" name="Freeform 48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47" name="Freeform 48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571" name="Group 488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49" name="Freeform 48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0" name="Freeform 49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1" name="Freeform 49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2" name="Freeform 49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3" name="Freeform 49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4" name="Freeform 49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578" name="Group 495"/>
                <p:cNvGrpSpPr>
                  <a:grpSpLocks/>
                </p:cNvGrpSpPr>
                <p:nvPr/>
              </p:nvGrpSpPr>
              <p:grpSpPr bwMode="auto">
                <a:xfrm>
                  <a:off x="2497" y="1898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585" name="Group 496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57" name="Freeform 49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8" name="Freeform 49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59" name="Freeform 49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0" name="Freeform 50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1" name="Freeform 50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2" name="Freeform 50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592" name="Group 503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64" name="Freeform 504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5" name="Freeform 505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6" name="Freeform 506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7" name="Freeform 507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8" name="Freeform 508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69" name="Freeform 509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599" name="Group 510"/>
                <p:cNvGrpSpPr>
                  <a:grpSpLocks/>
                </p:cNvGrpSpPr>
                <p:nvPr/>
              </p:nvGrpSpPr>
              <p:grpSpPr bwMode="auto">
                <a:xfrm>
                  <a:off x="3032" y="187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606" name="Group 511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72" name="Freeform 51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73" name="Freeform 51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74" name="Freeform 51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75" name="Freeform 51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76" name="Freeform 51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77" name="Freeform 51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613" name="Group 518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079" name="Freeform 519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80" name="Freeform 520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81" name="Freeform 521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82" name="Freeform 522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83" name="Freeform 523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84" name="Freeform 524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  <p:grpSp>
            <p:nvGrpSpPr>
              <p:cNvPr id="194620" name="Group 525"/>
              <p:cNvGrpSpPr>
                <a:grpSpLocks/>
              </p:cNvGrpSpPr>
              <p:nvPr/>
            </p:nvGrpSpPr>
            <p:grpSpPr bwMode="auto">
              <a:xfrm>
                <a:off x="1561" y="1296"/>
                <a:ext cx="3145" cy="476"/>
                <a:chOff x="1561" y="1296"/>
                <a:chExt cx="3145" cy="476"/>
              </a:xfrm>
            </p:grpSpPr>
            <p:grpSp>
              <p:nvGrpSpPr>
                <p:cNvPr id="194627" name="Group 526"/>
                <p:cNvGrpSpPr>
                  <a:grpSpLocks/>
                </p:cNvGrpSpPr>
                <p:nvPr/>
              </p:nvGrpSpPr>
              <p:grpSpPr bwMode="auto">
                <a:xfrm flipH="1">
                  <a:off x="1943" y="1327"/>
                  <a:ext cx="298" cy="253"/>
                  <a:chOff x="1868" y="1276"/>
                  <a:chExt cx="1755" cy="2122"/>
                </a:xfrm>
              </p:grpSpPr>
              <p:sp>
                <p:nvSpPr>
                  <p:cNvPr id="195087" name="Freeform 527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088" name="Freeform 528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089" name="Freeform 529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090" name="Freeform 530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091" name="Freeform 531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092" name="Freeform 532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4634" name="Group 533"/>
                <p:cNvGrpSpPr>
                  <a:grpSpLocks/>
                </p:cNvGrpSpPr>
                <p:nvPr/>
              </p:nvGrpSpPr>
              <p:grpSpPr bwMode="auto">
                <a:xfrm flipH="1">
                  <a:off x="2649" y="1296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641" name="Group 534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095" name="Freeform 535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96" name="Freeform 536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97" name="Freeform 537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98" name="Freeform 538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099" name="Freeform 539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0" name="Freeform 540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648" name="Group 541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02" name="Freeform 54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3" name="Freeform 54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4" name="Freeform 54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6" name="Freeform 54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07" name="Freeform 54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655" name="Group 548"/>
                <p:cNvGrpSpPr>
                  <a:grpSpLocks/>
                </p:cNvGrpSpPr>
                <p:nvPr/>
              </p:nvGrpSpPr>
              <p:grpSpPr bwMode="auto">
                <a:xfrm flipH="1">
                  <a:off x="4150" y="1431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664" name="Group 549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10" name="Freeform 550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1" name="Freeform 551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2" name="Freeform 552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3" name="Freeform 553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4" name="Freeform 554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5" name="Freeform 555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671" name="Group 556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17" name="Freeform 55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8" name="Freeform 55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19" name="Freeform 55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0" name="Freeform 56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1" name="Freeform 56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2" name="Freeform 56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678" name="Group 563"/>
                <p:cNvGrpSpPr>
                  <a:grpSpLocks/>
                </p:cNvGrpSpPr>
                <p:nvPr/>
              </p:nvGrpSpPr>
              <p:grpSpPr bwMode="auto">
                <a:xfrm flipH="1">
                  <a:off x="3641" y="1387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685" name="Group 564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25" name="Freeform 565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6" name="Freeform 566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7" name="Freeform 567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8" name="Freeform 568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29" name="Freeform 569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0" name="Freeform 570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692" name="Group 571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32" name="Freeform 57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3" name="Freeform 57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4" name="Freeform 57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5" name="Freeform 57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6" name="Freeform 57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37" name="Freeform 57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699" name="Group 578"/>
                <p:cNvGrpSpPr>
                  <a:grpSpLocks/>
                </p:cNvGrpSpPr>
                <p:nvPr/>
              </p:nvGrpSpPr>
              <p:grpSpPr bwMode="auto">
                <a:xfrm flipH="1">
                  <a:off x="2068" y="151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706" name="Group 579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40" name="Freeform 580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1" name="Freeform 581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2" name="Freeform 582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3" name="Freeform 583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4" name="Freeform 584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5" name="Freeform 585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713" name="Group 586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47" name="Freeform 58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8" name="Freeform 58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49" name="Freeform 58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0" name="Freeform 59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1" name="Freeform 59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2" name="Freeform 59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720" name="Group 593"/>
                <p:cNvGrpSpPr>
                  <a:grpSpLocks/>
                </p:cNvGrpSpPr>
                <p:nvPr/>
              </p:nvGrpSpPr>
              <p:grpSpPr bwMode="auto">
                <a:xfrm flipH="1">
                  <a:off x="1561" y="1449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727" name="Group 594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55" name="Freeform 595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6" name="Freeform 596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7" name="Freeform 597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8" name="Freeform 598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59" name="Freeform 599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0" name="Freeform 600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734" name="Group 601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62" name="Freeform 60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3" name="Freeform 60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4" name="Freeform 60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5" name="Freeform 60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6" name="Freeform 60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67" name="Freeform 60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741" name="Group 608"/>
                <p:cNvGrpSpPr>
                  <a:grpSpLocks/>
                </p:cNvGrpSpPr>
                <p:nvPr/>
              </p:nvGrpSpPr>
              <p:grpSpPr bwMode="auto">
                <a:xfrm flipH="1">
                  <a:off x="3088" y="1418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748" name="Group 609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70" name="Freeform 610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1" name="Freeform 611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2" name="Freeform 612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3" name="Freeform 613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4" name="Freeform 614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5" name="Freeform 615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755" name="Group 616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77" name="Freeform 617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8" name="Freeform 618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79" name="Freeform 619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0" name="Freeform 620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1" name="Freeform 621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2" name="Freeform 622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  <p:grpSp>
              <p:nvGrpSpPr>
                <p:cNvPr id="194762" name="Group 623"/>
                <p:cNvGrpSpPr>
                  <a:grpSpLocks/>
                </p:cNvGrpSpPr>
                <p:nvPr/>
              </p:nvGrpSpPr>
              <p:grpSpPr bwMode="auto">
                <a:xfrm flipH="1">
                  <a:off x="2553" y="1392"/>
                  <a:ext cx="556" cy="260"/>
                  <a:chOff x="2936" y="1776"/>
                  <a:chExt cx="556" cy="260"/>
                </a:xfrm>
              </p:grpSpPr>
              <p:grpSp>
                <p:nvGrpSpPr>
                  <p:cNvPr id="194769" name="Group 624"/>
                  <p:cNvGrpSpPr>
                    <a:grpSpLocks/>
                  </p:cNvGrpSpPr>
                  <p:nvPr/>
                </p:nvGrpSpPr>
                <p:grpSpPr bwMode="auto">
                  <a:xfrm>
                    <a:off x="2936" y="1784"/>
                    <a:ext cx="298" cy="252"/>
                    <a:chOff x="1868" y="1276"/>
                    <a:chExt cx="1755" cy="2122"/>
                  </a:xfrm>
                </p:grpSpPr>
                <p:sp>
                  <p:nvSpPr>
                    <p:cNvPr id="195185" name="Freeform 625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6" name="Freeform 626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7" name="Freeform 627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8" name="Freeform 628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89" name="Freeform 629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0" name="Freeform 630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  <p:grpSp>
                <p:nvGrpSpPr>
                  <p:cNvPr id="194776" name="Group 631"/>
                  <p:cNvGrpSpPr>
                    <a:grpSpLocks/>
                  </p:cNvGrpSpPr>
                  <p:nvPr/>
                </p:nvGrpSpPr>
                <p:grpSpPr bwMode="auto">
                  <a:xfrm>
                    <a:off x="3195" y="1776"/>
                    <a:ext cx="297" cy="252"/>
                    <a:chOff x="1868" y="1276"/>
                    <a:chExt cx="1755" cy="2122"/>
                  </a:xfrm>
                </p:grpSpPr>
                <p:sp>
                  <p:nvSpPr>
                    <p:cNvPr id="195192" name="Freeform 632"/>
                    <p:cNvSpPr>
                      <a:spLocks/>
                    </p:cNvSpPr>
                    <p:nvPr/>
                  </p:nvSpPr>
                  <p:spPr bwMode="auto">
                    <a:xfrm>
                      <a:off x="2852" y="1276"/>
                      <a:ext cx="544" cy="550"/>
                    </a:xfrm>
                    <a:custGeom>
                      <a:avLst/>
                      <a:gdLst/>
                      <a:ahLst/>
                      <a:cxnLst>
                        <a:cxn ang="0">
                          <a:pos x="352" y="261"/>
                        </a:cxn>
                        <a:cxn ang="0">
                          <a:pos x="338" y="160"/>
                        </a:cxn>
                        <a:cxn ang="0">
                          <a:pos x="310" y="70"/>
                        </a:cxn>
                        <a:cxn ang="0">
                          <a:pos x="257" y="21"/>
                        </a:cxn>
                        <a:cxn ang="0">
                          <a:pos x="167" y="0"/>
                        </a:cxn>
                        <a:cxn ang="0">
                          <a:pos x="90" y="21"/>
                        </a:cxn>
                        <a:cxn ang="0">
                          <a:pos x="17" y="111"/>
                        </a:cxn>
                        <a:cxn ang="0">
                          <a:pos x="0" y="219"/>
                        </a:cxn>
                        <a:cxn ang="0">
                          <a:pos x="17" y="334"/>
                        </a:cxn>
                        <a:cxn ang="0">
                          <a:pos x="45" y="404"/>
                        </a:cxn>
                        <a:cxn ang="0">
                          <a:pos x="80" y="477"/>
                        </a:cxn>
                        <a:cxn ang="0">
                          <a:pos x="118" y="526"/>
                        </a:cxn>
                        <a:cxn ang="0">
                          <a:pos x="160" y="550"/>
                        </a:cxn>
                        <a:cxn ang="0">
                          <a:pos x="219" y="529"/>
                        </a:cxn>
                        <a:cxn ang="0">
                          <a:pos x="278" y="480"/>
                        </a:cxn>
                        <a:cxn ang="0">
                          <a:pos x="317" y="411"/>
                        </a:cxn>
                        <a:cxn ang="0">
                          <a:pos x="352" y="352"/>
                        </a:cxn>
                        <a:cxn ang="0">
                          <a:pos x="363" y="317"/>
                        </a:cxn>
                        <a:cxn ang="0">
                          <a:pos x="512" y="265"/>
                        </a:cxn>
                        <a:cxn ang="0">
                          <a:pos x="544" y="244"/>
                        </a:cxn>
                        <a:cxn ang="0">
                          <a:pos x="526" y="212"/>
                        </a:cxn>
                        <a:cxn ang="0">
                          <a:pos x="352" y="261"/>
                        </a:cxn>
                      </a:cxnLst>
                      <a:rect l="0" t="0" r="r" b="b"/>
                      <a:pathLst>
                        <a:path w="544" h="550">
                          <a:moveTo>
                            <a:pt x="352" y="261"/>
                          </a:moveTo>
                          <a:lnTo>
                            <a:pt x="338" y="160"/>
                          </a:lnTo>
                          <a:lnTo>
                            <a:pt x="310" y="70"/>
                          </a:lnTo>
                          <a:lnTo>
                            <a:pt x="257" y="21"/>
                          </a:lnTo>
                          <a:lnTo>
                            <a:pt x="167" y="0"/>
                          </a:lnTo>
                          <a:lnTo>
                            <a:pt x="90" y="21"/>
                          </a:lnTo>
                          <a:lnTo>
                            <a:pt x="17" y="111"/>
                          </a:lnTo>
                          <a:lnTo>
                            <a:pt x="0" y="219"/>
                          </a:lnTo>
                          <a:lnTo>
                            <a:pt x="17" y="334"/>
                          </a:lnTo>
                          <a:lnTo>
                            <a:pt x="45" y="404"/>
                          </a:lnTo>
                          <a:lnTo>
                            <a:pt x="80" y="477"/>
                          </a:lnTo>
                          <a:lnTo>
                            <a:pt x="118" y="526"/>
                          </a:lnTo>
                          <a:lnTo>
                            <a:pt x="160" y="550"/>
                          </a:lnTo>
                          <a:lnTo>
                            <a:pt x="219" y="529"/>
                          </a:lnTo>
                          <a:lnTo>
                            <a:pt x="278" y="480"/>
                          </a:lnTo>
                          <a:lnTo>
                            <a:pt x="317" y="411"/>
                          </a:lnTo>
                          <a:lnTo>
                            <a:pt x="352" y="352"/>
                          </a:lnTo>
                          <a:lnTo>
                            <a:pt x="363" y="317"/>
                          </a:lnTo>
                          <a:lnTo>
                            <a:pt x="512" y="265"/>
                          </a:lnTo>
                          <a:lnTo>
                            <a:pt x="544" y="244"/>
                          </a:lnTo>
                          <a:lnTo>
                            <a:pt x="526" y="212"/>
                          </a:lnTo>
                          <a:lnTo>
                            <a:pt x="352" y="26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3" name="Freeform 633"/>
                    <p:cNvSpPr>
                      <a:spLocks/>
                    </p:cNvSpPr>
                    <p:nvPr/>
                  </p:nvSpPr>
                  <p:spPr bwMode="auto">
                    <a:xfrm>
                      <a:off x="2585" y="1868"/>
                      <a:ext cx="562" cy="983"/>
                    </a:xfrm>
                    <a:custGeom>
                      <a:avLst/>
                      <a:gdLst/>
                      <a:ahLst/>
                      <a:cxnLst>
                        <a:cxn ang="0">
                          <a:pos x="189" y="146"/>
                        </a:cxn>
                        <a:cxn ang="0">
                          <a:pos x="258" y="73"/>
                        </a:cxn>
                        <a:cxn ang="0">
                          <a:pos x="373" y="3"/>
                        </a:cxn>
                        <a:cxn ang="0">
                          <a:pos x="425" y="0"/>
                        </a:cxn>
                        <a:cxn ang="0">
                          <a:pos x="519" y="31"/>
                        </a:cxn>
                        <a:cxn ang="0">
                          <a:pos x="562" y="77"/>
                        </a:cxn>
                        <a:cxn ang="0">
                          <a:pos x="562" y="146"/>
                        </a:cxn>
                        <a:cxn ang="0">
                          <a:pos x="491" y="275"/>
                        </a:cxn>
                        <a:cxn ang="0">
                          <a:pos x="415" y="376"/>
                        </a:cxn>
                        <a:cxn ang="0">
                          <a:pos x="383" y="460"/>
                        </a:cxn>
                        <a:cxn ang="0">
                          <a:pos x="362" y="557"/>
                        </a:cxn>
                        <a:cxn ang="0">
                          <a:pos x="383" y="652"/>
                        </a:cxn>
                        <a:cxn ang="0">
                          <a:pos x="404" y="743"/>
                        </a:cxn>
                        <a:cxn ang="0">
                          <a:pos x="404" y="847"/>
                        </a:cxn>
                        <a:cxn ang="0">
                          <a:pos x="373" y="910"/>
                        </a:cxn>
                        <a:cxn ang="0">
                          <a:pos x="303" y="945"/>
                        </a:cxn>
                        <a:cxn ang="0">
                          <a:pos x="220" y="983"/>
                        </a:cxn>
                        <a:cxn ang="0">
                          <a:pos x="143" y="983"/>
                        </a:cxn>
                        <a:cxn ang="0">
                          <a:pos x="91" y="955"/>
                        </a:cxn>
                        <a:cxn ang="0">
                          <a:pos x="21" y="840"/>
                        </a:cxn>
                        <a:cxn ang="0">
                          <a:pos x="0" y="722"/>
                        </a:cxn>
                        <a:cxn ang="0">
                          <a:pos x="7" y="568"/>
                        </a:cxn>
                        <a:cxn ang="0">
                          <a:pos x="60" y="376"/>
                        </a:cxn>
                        <a:cxn ang="0">
                          <a:pos x="112" y="251"/>
                        </a:cxn>
                        <a:cxn ang="0">
                          <a:pos x="189" y="146"/>
                        </a:cxn>
                      </a:cxnLst>
                      <a:rect l="0" t="0" r="r" b="b"/>
                      <a:pathLst>
                        <a:path w="562" h="983">
                          <a:moveTo>
                            <a:pt x="189" y="146"/>
                          </a:moveTo>
                          <a:lnTo>
                            <a:pt x="258" y="73"/>
                          </a:lnTo>
                          <a:lnTo>
                            <a:pt x="373" y="3"/>
                          </a:lnTo>
                          <a:lnTo>
                            <a:pt x="425" y="0"/>
                          </a:lnTo>
                          <a:lnTo>
                            <a:pt x="519" y="31"/>
                          </a:lnTo>
                          <a:lnTo>
                            <a:pt x="562" y="77"/>
                          </a:lnTo>
                          <a:lnTo>
                            <a:pt x="562" y="146"/>
                          </a:lnTo>
                          <a:lnTo>
                            <a:pt x="491" y="275"/>
                          </a:lnTo>
                          <a:lnTo>
                            <a:pt x="415" y="376"/>
                          </a:lnTo>
                          <a:lnTo>
                            <a:pt x="383" y="460"/>
                          </a:lnTo>
                          <a:lnTo>
                            <a:pt x="362" y="557"/>
                          </a:lnTo>
                          <a:lnTo>
                            <a:pt x="383" y="652"/>
                          </a:lnTo>
                          <a:lnTo>
                            <a:pt x="404" y="743"/>
                          </a:lnTo>
                          <a:lnTo>
                            <a:pt x="404" y="847"/>
                          </a:lnTo>
                          <a:lnTo>
                            <a:pt x="373" y="910"/>
                          </a:lnTo>
                          <a:lnTo>
                            <a:pt x="303" y="945"/>
                          </a:lnTo>
                          <a:lnTo>
                            <a:pt x="220" y="983"/>
                          </a:lnTo>
                          <a:lnTo>
                            <a:pt x="143" y="983"/>
                          </a:lnTo>
                          <a:lnTo>
                            <a:pt x="91" y="955"/>
                          </a:lnTo>
                          <a:lnTo>
                            <a:pt x="21" y="840"/>
                          </a:lnTo>
                          <a:lnTo>
                            <a:pt x="0" y="722"/>
                          </a:lnTo>
                          <a:lnTo>
                            <a:pt x="7" y="568"/>
                          </a:lnTo>
                          <a:lnTo>
                            <a:pt x="60" y="376"/>
                          </a:lnTo>
                          <a:lnTo>
                            <a:pt x="112" y="251"/>
                          </a:lnTo>
                          <a:lnTo>
                            <a:pt x="189" y="1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4" name="Freeform 634"/>
                    <p:cNvSpPr>
                      <a:spLocks/>
                    </p:cNvSpPr>
                    <p:nvPr/>
                  </p:nvSpPr>
                  <p:spPr bwMode="auto">
                    <a:xfrm>
                      <a:off x="2625" y="2666"/>
                      <a:ext cx="709" cy="7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9"/>
                        </a:cxn>
                        <a:cxn ang="0">
                          <a:pos x="60" y="0"/>
                        </a:cxn>
                        <a:cxn ang="0">
                          <a:pos x="148" y="0"/>
                        </a:cxn>
                        <a:cxn ang="0">
                          <a:pos x="311" y="17"/>
                        </a:cxn>
                        <a:cxn ang="0">
                          <a:pos x="503" y="27"/>
                        </a:cxn>
                        <a:cxn ang="0">
                          <a:pos x="577" y="59"/>
                        </a:cxn>
                        <a:cxn ang="0">
                          <a:pos x="608" y="100"/>
                        </a:cxn>
                        <a:cxn ang="0">
                          <a:pos x="615" y="163"/>
                        </a:cxn>
                        <a:cxn ang="0">
                          <a:pos x="594" y="229"/>
                        </a:cxn>
                        <a:cxn ang="0">
                          <a:pos x="535" y="330"/>
                        </a:cxn>
                        <a:cxn ang="0">
                          <a:pos x="457" y="414"/>
                        </a:cxn>
                        <a:cxn ang="0">
                          <a:pos x="398" y="491"/>
                        </a:cxn>
                        <a:cxn ang="0">
                          <a:pos x="374" y="550"/>
                        </a:cxn>
                        <a:cxn ang="0">
                          <a:pos x="356" y="592"/>
                        </a:cxn>
                        <a:cxn ang="0">
                          <a:pos x="363" y="624"/>
                        </a:cxn>
                        <a:cxn ang="0">
                          <a:pos x="367" y="644"/>
                        </a:cxn>
                        <a:cxn ang="0">
                          <a:pos x="437" y="644"/>
                        </a:cxn>
                        <a:cxn ang="0">
                          <a:pos x="546" y="627"/>
                        </a:cxn>
                        <a:cxn ang="0">
                          <a:pos x="615" y="627"/>
                        </a:cxn>
                        <a:cxn ang="0">
                          <a:pos x="688" y="655"/>
                        </a:cxn>
                        <a:cxn ang="0">
                          <a:pos x="709" y="690"/>
                        </a:cxn>
                        <a:cxn ang="0">
                          <a:pos x="688" y="721"/>
                        </a:cxn>
                        <a:cxn ang="0">
                          <a:pos x="657" y="732"/>
                        </a:cxn>
                        <a:cxn ang="0">
                          <a:pos x="608" y="718"/>
                        </a:cxn>
                        <a:cxn ang="0">
                          <a:pos x="542" y="679"/>
                        </a:cxn>
                        <a:cxn ang="0">
                          <a:pos x="471" y="686"/>
                        </a:cxn>
                        <a:cxn ang="0">
                          <a:pos x="356" y="707"/>
                        </a:cxn>
                        <a:cxn ang="0">
                          <a:pos x="322" y="700"/>
                        </a:cxn>
                        <a:cxn ang="0">
                          <a:pos x="304" y="676"/>
                        </a:cxn>
                        <a:cxn ang="0">
                          <a:pos x="304" y="617"/>
                        </a:cxn>
                        <a:cxn ang="0">
                          <a:pos x="304" y="533"/>
                        </a:cxn>
                        <a:cxn ang="0">
                          <a:pos x="353" y="470"/>
                        </a:cxn>
                        <a:cxn ang="0">
                          <a:pos x="426" y="375"/>
                        </a:cxn>
                        <a:cxn ang="0">
                          <a:pos x="489" y="292"/>
                        </a:cxn>
                        <a:cxn ang="0">
                          <a:pos x="532" y="229"/>
                        </a:cxn>
                        <a:cxn ang="0">
                          <a:pos x="553" y="174"/>
                        </a:cxn>
                        <a:cxn ang="0">
                          <a:pos x="542" y="142"/>
                        </a:cxn>
                        <a:cxn ang="0">
                          <a:pos x="514" y="104"/>
                        </a:cxn>
                        <a:cxn ang="0">
                          <a:pos x="471" y="93"/>
                        </a:cxn>
                        <a:cxn ang="0">
                          <a:pos x="426" y="93"/>
                        </a:cxn>
                        <a:cxn ang="0">
                          <a:pos x="325" y="93"/>
                        </a:cxn>
                        <a:cxn ang="0">
                          <a:pos x="175" y="121"/>
                        </a:cxn>
                        <a:cxn ang="0">
                          <a:pos x="64" y="132"/>
                        </a:cxn>
                        <a:cxn ang="0">
                          <a:pos x="19" y="121"/>
                        </a:cxn>
                        <a:cxn ang="0">
                          <a:pos x="0" y="104"/>
                        </a:cxn>
                        <a:cxn ang="0">
                          <a:pos x="0" y="69"/>
                        </a:cxn>
                      </a:cxnLst>
                      <a:rect l="0" t="0" r="r" b="b"/>
                      <a:pathLst>
                        <a:path w="709" h="732">
                          <a:moveTo>
                            <a:pt x="0" y="69"/>
                          </a:moveTo>
                          <a:lnTo>
                            <a:pt x="60" y="0"/>
                          </a:lnTo>
                          <a:lnTo>
                            <a:pt x="148" y="0"/>
                          </a:lnTo>
                          <a:lnTo>
                            <a:pt x="311" y="17"/>
                          </a:lnTo>
                          <a:lnTo>
                            <a:pt x="503" y="27"/>
                          </a:lnTo>
                          <a:lnTo>
                            <a:pt x="577" y="59"/>
                          </a:lnTo>
                          <a:lnTo>
                            <a:pt x="608" y="100"/>
                          </a:lnTo>
                          <a:lnTo>
                            <a:pt x="615" y="163"/>
                          </a:lnTo>
                          <a:lnTo>
                            <a:pt x="594" y="229"/>
                          </a:lnTo>
                          <a:lnTo>
                            <a:pt x="535" y="330"/>
                          </a:lnTo>
                          <a:lnTo>
                            <a:pt x="457" y="414"/>
                          </a:lnTo>
                          <a:lnTo>
                            <a:pt x="398" y="491"/>
                          </a:lnTo>
                          <a:lnTo>
                            <a:pt x="374" y="550"/>
                          </a:lnTo>
                          <a:lnTo>
                            <a:pt x="356" y="592"/>
                          </a:lnTo>
                          <a:lnTo>
                            <a:pt x="363" y="624"/>
                          </a:lnTo>
                          <a:lnTo>
                            <a:pt x="367" y="644"/>
                          </a:lnTo>
                          <a:lnTo>
                            <a:pt x="437" y="644"/>
                          </a:lnTo>
                          <a:lnTo>
                            <a:pt x="546" y="627"/>
                          </a:lnTo>
                          <a:lnTo>
                            <a:pt x="615" y="627"/>
                          </a:lnTo>
                          <a:lnTo>
                            <a:pt x="688" y="655"/>
                          </a:lnTo>
                          <a:lnTo>
                            <a:pt x="709" y="690"/>
                          </a:lnTo>
                          <a:lnTo>
                            <a:pt x="688" y="721"/>
                          </a:lnTo>
                          <a:lnTo>
                            <a:pt x="657" y="732"/>
                          </a:lnTo>
                          <a:lnTo>
                            <a:pt x="608" y="718"/>
                          </a:lnTo>
                          <a:lnTo>
                            <a:pt x="542" y="679"/>
                          </a:lnTo>
                          <a:lnTo>
                            <a:pt x="471" y="686"/>
                          </a:lnTo>
                          <a:lnTo>
                            <a:pt x="356" y="707"/>
                          </a:lnTo>
                          <a:lnTo>
                            <a:pt x="322" y="700"/>
                          </a:lnTo>
                          <a:lnTo>
                            <a:pt x="304" y="676"/>
                          </a:lnTo>
                          <a:lnTo>
                            <a:pt x="304" y="617"/>
                          </a:lnTo>
                          <a:lnTo>
                            <a:pt x="304" y="533"/>
                          </a:lnTo>
                          <a:lnTo>
                            <a:pt x="353" y="470"/>
                          </a:lnTo>
                          <a:lnTo>
                            <a:pt x="426" y="375"/>
                          </a:lnTo>
                          <a:lnTo>
                            <a:pt x="489" y="292"/>
                          </a:lnTo>
                          <a:lnTo>
                            <a:pt x="532" y="229"/>
                          </a:lnTo>
                          <a:lnTo>
                            <a:pt x="553" y="174"/>
                          </a:lnTo>
                          <a:lnTo>
                            <a:pt x="542" y="142"/>
                          </a:lnTo>
                          <a:lnTo>
                            <a:pt x="514" y="104"/>
                          </a:lnTo>
                          <a:lnTo>
                            <a:pt x="471" y="93"/>
                          </a:lnTo>
                          <a:lnTo>
                            <a:pt x="426" y="93"/>
                          </a:lnTo>
                          <a:lnTo>
                            <a:pt x="325" y="93"/>
                          </a:lnTo>
                          <a:lnTo>
                            <a:pt x="175" y="121"/>
                          </a:lnTo>
                          <a:lnTo>
                            <a:pt x="64" y="132"/>
                          </a:lnTo>
                          <a:lnTo>
                            <a:pt x="19" y="121"/>
                          </a:lnTo>
                          <a:lnTo>
                            <a:pt x="0" y="104"/>
                          </a:lnTo>
                          <a:lnTo>
                            <a:pt x="0" y="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5" name="Freeform 635"/>
                    <p:cNvSpPr>
                      <a:spLocks/>
                    </p:cNvSpPr>
                    <p:nvPr/>
                  </p:nvSpPr>
                  <p:spPr bwMode="auto">
                    <a:xfrm>
                      <a:off x="1868" y="2499"/>
                      <a:ext cx="900" cy="697"/>
                    </a:xfrm>
                    <a:custGeom>
                      <a:avLst/>
                      <a:gdLst/>
                      <a:ahLst/>
                      <a:cxnLst>
                        <a:cxn ang="0">
                          <a:pos x="732" y="289"/>
                        </a:cxn>
                        <a:cxn ang="0">
                          <a:pos x="746" y="198"/>
                        </a:cxn>
                        <a:cxn ang="0">
                          <a:pos x="799" y="164"/>
                        </a:cxn>
                        <a:cxn ang="0">
                          <a:pos x="862" y="157"/>
                        </a:cxn>
                        <a:cxn ang="0">
                          <a:pos x="900" y="198"/>
                        </a:cxn>
                        <a:cxn ang="0">
                          <a:pos x="883" y="278"/>
                        </a:cxn>
                        <a:cxn ang="0">
                          <a:pos x="848" y="386"/>
                        </a:cxn>
                        <a:cxn ang="0">
                          <a:pos x="778" y="508"/>
                        </a:cxn>
                        <a:cxn ang="0">
                          <a:pos x="690" y="613"/>
                        </a:cxn>
                        <a:cxn ang="0">
                          <a:pos x="617" y="669"/>
                        </a:cxn>
                        <a:cxn ang="0">
                          <a:pos x="537" y="697"/>
                        </a:cxn>
                        <a:cxn ang="0">
                          <a:pos x="460" y="687"/>
                        </a:cxn>
                        <a:cxn ang="0">
                          <a:pos x="401" y="655"/>
                        </a:cxn>
                        <a:cxn ang="0">
                          <a:pos x="380" y="603"/>
                        </a:cxn>
                        <a:cxn ang="0">
                          <a:pos x="356" y="512"/>
                        </a:cxn>
                        <a:cxn ang="0">
                          <a:pos x="328" y="345"/>
                        </a:cxn>
                        <a:cxn ang="0">
                          <a:pos x="307" y="230"/>
                        </a:cxn>
                        <a:cxn ang="0">
                          <a:pos x="307" y="94"/>
                        </a:cxn>
                        <a:cxn ang="0">
                          <a:pos x="293" y="70"/>
                        </a:cxn>
                        <a:cxn ang="0">
                          <a:pos x="251" y="63"/>
                        </a:cxn>
                        <a:cxn ang="0">
                          <a:pos x="202" y="101"/>
                        </a:cxn>
                        <a:cxn ang="0">
                          <a:pos x="157" y="164"/>
                        </a:cxn>
                        <a:cxn ang="0">
                          <a:pos x="104" y="198"/>
                        </a:cxn>
                        <a:cxn ang="0">
                          <a:pos x="24" y="198"/>
                        </a:cxn>
                        <a:cxn ang="0">
                          <a:pos x="0" y="177"/>
                        </a:cxn>
                        <a:cxn ang="0">
                          <a:pos x="0" y="143"/>
                        </a:cxn>
                        <a:cxn ang="0">
                          <a:pos x="35" y="111"/>
                        </a:cxn>
                        <a:cxn ang="0">
                          <a:pos x="73" y="122"/>
                        </a:cxn>
                        <a:cxn ang="0">
                          <a:pos x="108" y="115"/>
                        </a:cxn>
                        <a:cxn ang="0">
                          <a:pos x="171" y="70"/>
                        </a:cxn>
                        <a:cxn ang="0">
                          <a:pos x="233" y="21"/>
                        </a:cxn>
                        <a:cxn ang="0">
                          <a:pos x="293" y="7"/>
                        </a:cxn>
                        <a:cxn ang="0">
                          <a:pos x="377" y="0"/>
                        </a:cxn>
                        <a:cxn ang="0">
                          <a:pos x="380" y="38"/>
                        </a:cxn>
                        <a:cxn ang="0">
                          <a:pos x="360" y="80"/>
                        </a:cxn>
                        <a:cxn ang="0">
                          <a:pos x="356" y="188"/>
                        </a:cxn>
                        <a:cxn ang="0">
                          <a:pos x="380" y="331"/>
                        </a:cxn>
                        <a:cxn ang="0">
                          <a:pos x="419" y="470"/>
                        </a:cxn>
                        <a:cxn ang="0">
                          <a:pos x="453" y="553"/>
                        </a:cxn>
                        <a:cxn ang="0">
                          <a:pos x="506" y="593"/>
                        </a:cxn>
                        <a:cxn ang="0">
                          <a:pos x="558" y="593"/>
                        </a:cxn>
                        <a:cxn ang="0">
                          <a:pos x="610" y="553"/>
                        </a:cxn>
                        <a:cxn ang="0">
                          <a:pos x="680" y="466"/>
                        </a:cxn>
                        <a:cxn ang="0">
                          <a:pos x="725" y="341"/>
                        </a:cxn>
                        <a:cxn ang="0">
                          <a:pos x="732" y="289"/>
                        </a:cxn>
                      </a:cxnLst>
                      <a:rect l="0" t="0" r="r" b="b"/>
                      <a:pathLst>
                        <a:path w="900" h="697">
                          <a:moveTo>
                            <a:pt x="732" y="289"/>
                          </a:moveTo>
                          <a:lnTo>
                            <a:pt x="746" y="198"/>
                          </a:lnTo>
                          <a:lnTo>
                            <a:pt x="799" y="164"/>
                          </a:lnTo>
                          <a:lnTo>
                            <a:pt x="862" y="157"/>
                          </a:lnTo>
                          <a:lnTo>
                            <a:pt x="900" y="198"/>
                          </a:lnTo>
                          <a:lnTo>
                            <a:pt x="883" y="278"/>
                          </a:lnTo>
                          <a:lnTo>
                            <a:pt x="848" y="386"/>
                          </a:lnTo>
                          <a:lnTo>
                            <a:pt x="778" y="508"/>
                          </a:lnTo>
                          <a:lnTo>
                            <a:pt x="690" y="613"/>
                          </a:lnTo>
                          <a:lnTo>
                            <a:pt x="617" y="669"/>
                          </a:lnTo>
                          <a:lnTo>
                            <a:pt x="537" y="697"/>
                          </a:lnTo>
                          <a:lnTo>
                            <a:pt x="460" y="687"/>
                          </a:lnTo>
                          <a:lnTo>
                            <a:pt x="401" y="655"/>
                          </a:lnTo>
                          <a:lnTo>
                            <a:pt x="380" y="603"/>
                          </a:lnTo>
                          <a:lnTo>
                            <a:pt x="356" y="512"/>
                          </a:lnTo>
                          <a:lnTo>
                            <a:pt x="328" y="345"/>
                          </a:lnTo>
                          <a:lnTo>
                            <a:pt x="307" y="230"/>
                          </a:lnTo>
                          <a:lnTo>
                            <a:pt x="307" y="94"/>
                          </a:lnTo>
                          <a:lnTo>
                            <a:pt x="293" y="70"/>
                          </a:lnTo>
                          <a:lnTo>
                            <a:pt x="251" y="63"/>
                          </a:lnTo>
                          <a:lnTo>
                            <a:pt x="202" y="101"/>
                          </a:lnTo>
                          <a:lnTo>
                            <a:pt x="157" y="164"/>
                          </a:lnTo>
                          <a:lnTo>
                            <a:pt x="104" y="198"/>
                          </a:lnTo>
                          <a:lnTo>
                            <a:pt x="24" y="198"/>
                          </a:lnTo>
                          <a:lnTo>
                            <a:pt x="0" y="177"/>
                          </a:lnTo>
                          <a:lnTo>
                            <a:pt x="0" y="143"/>
                          </a:lnTo>
                          <a:lnTo>
                            <a:pt x="35" y="111"/>
                          </a:lnTo>
                          <a:lnTo>
                            <a:pt x="73" y="122"/>
                          </a:lnTo>
                          <a:lnTo>
                            <a:pt x="108" y="115"/>
                          </a:lnTo>
                          <a:lnTo>
                            <a:pt x="171" y="70"/>
                          </a:lnTo>
                          <a:lnTo>
                            <a:pt x="233" y="21"/>
                          </a:lnTo>
                          <a:lnTo>
                            <a:pt x="293" y="7"/>
                          </a:lnTo>
                          <a:lnTo>
                            <a:pt x="377" y="0"/>
                          </a:lnTo>
                          <a:lnTo>
                            <a:pt x="380" y="38"/>
                          </a:lnTo>
                          <a:lnTo>
                            <a:pt x="360" y="80"/>
                          </a:lnTo>
                          <a:lnTo>
                            <a:pt x="356" y="188"/>
                          </a:lnTo>
                          <a:lnTo>
                            <a:pt x="380" y="331"/>
                          </a:lnTo>
                          <a:lnTo>
                            <a:pt x="419" y="470"/>
                          </a:lnTo>
                          <a:lnTo>
                            <a:pt x="453" y="553"/>
                          </a:lnTo>
                          <a:lnTo>
                            <a:pt x="506" y="593"/>
                          </a:lnTo>
                          <a:lnTo>
                            <a:pt x="558" y="593"/>
                          </a:lnTo>
                          <a:lnTo>
                            <a:pt x="610" y="553"/>
                          </a:lnTo>
                          <a:lnTo>
                            <a:pt x="680" y="466"/>
                          </a:lnTo>
                          <a:lnTo>
                            <a:pt x="725" y="341"/>
                          </a:lnTo>
                          <a:lnTo>
                            <a:pt x="732" y="28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6" name="Freeform 636"/>
                    <p:cNvSpPr>
                      <a:spLocks/>
                    </p:cNvSpPr>
                    <p:nvPr/>
                  </p:nvSpPr>
                  <p:spPr bwMode="auto">
                    <a:xfrm rot="-5400000">
                      <a:off x="2093" y="1642"/>
                      <a:ext cx="612" cy="1058"/>
                    </a:xfrm>
                    <a:custGeom>
                      <a:avLst/>
                      <a:gdLst/>
                      <a:ahLst/>
                      <a:cxnLst>
                        <a:cxn ang="0">
                          <a:pos x="404" y="836"/>
                        </a:cxn>
                        <a:cxn ang="0">
                          <a:pos x="508" y="942"/>
                        </a:cxn>
                        <a:cxn ang="0">
                          <a:pos x="550" y="942"/>
                        </a:cxn>
                        <a:cxn ang="0">
                          <a:pos x="620" y="984"/>
                        </a:cxn>
                        <a:cxn ang="0">
                          <a:pos x="634" y="1032"/>
                        </a:cxn>
                        <a:cxn ang="0">
                          <a:pos x="613" y="1095"/>
                        </a:cxn>
                        <a:cxn ang="0">
                          <a:pos x="557" y="1102"/>
                        </a:cxn>
                        <a:cxn ang="0">
                          <a:pos x="487" y="1053"/>
                        </a:cxn>
                        <a:cxn ang="0">
                          <a:pos x="348" y="920"/>
                        </a:cxn>
                        <a:cxn ang="0">
                          <a:pos x="257" y="795"/>
                        </a:cxn>
                        <a:cxn ang="0">
                          <a:pos x="215" y="697"/>
                        </a:cxn>
                        <a:cxn ang="0">
                          <a:pos x="187" y="530"/>
                        </a:cxn>
                        <a:cxn ang="0">
                          <a:pos x="187" y="314"/>
                        </a:cxn>
                        <a:cxn ang="0">
                          <a:pos x="180" y="258"/>
                        </a:cxn>
                        <a:cxn ang="0">
                          <a:pos x="139" y="216"/>
                        </a:cxn>
                        <a:cxn ang="0">
                          <a:pos x="20" y="223"/>
                        </a:cxn>
                        <a:cxn ang="0">
                          <a:pos x="0" y="202"/>
                        </a:cxn>
                        <a:cxn ang="0">
                          <a:pos x="27" y="188"/>
                        </a:cxn>
                        <a:cxn ang="0">
                          <a:pos x="111" y="181"/>
                        </a:cxn>
                        <a:cxn ang="0">
                          <a:pos x="125" y="167"/>
                        </a:cxn>
                        <a:cxn ang="0">
                          <a:pos x="6" y="97"/>
                        </a:cxn>
                        <a:cxn ang="0">
                          <a:pos x="6" y="70"/>
                        </a:cxn>
                        <a:cxn ang="0">
                          <a:pos x="27" y="63"/>
                        </a:cxn>
                        <a:cxn ang="0">
                          <a:pos x="125" y="118"/>
                        </a:cxn>
                        <a:cxn ang="0">
                          <a:pos x="146" y="111"/>
                        </a:cxn>
                        <a:cxn ang="0">
                          <a:pos x="125" y="7"/>
                        </a:cxn>
                        <a:cxn ang="0">
                          <a:pos x="139" y="0"/>
                        </a:cxn>
                        <a:cxn ang="0">
                          <a:pos x="153" y="7"/>
                        </a:cxn>
                        <a:cxn ang="0">
                          <a:pos x="180" y="111"/>
                        </a:cxn>
                        <a:cxn ang="0">
                          <a:pos x="201" y="118"/>
                        </a:cxn>
                        <a:cxn ang="0">
                          <a:pos x="257" y="7"/>
                        </a:cxn>
                        <a:cxn ang="0">
                          <a:pos x="271" y="7"/>
                        </a:cxn>
                        <a:cxn ang="0">
                          <a:pos x="271" y="42"/>
                        </a:cxn>
                        <a:cxn ang="0">
                          <a:pos x="236" y="132"/>
                        </a:cxn>
                        <a:cxn ang="0">
                          <a:pos x="236" y="181"/>
                        </a:cxn>
                        <a:cxn ang="0">
                          <a:pos x="250" y="244"/>
                        </a:cxn>
                        <a:cxn ang="0">
                          <a:pos x="243" y="328"/>
                        </a:cxn>
                        <a:cxn ang="0">
                          <a:pos x="250" y="481"/>
                        </a:cxn>
                        <a:cxn ang="0">
                          <a:pos x="264" y="579"/>
                        </a:cxn>
                        <a:cxn ang="0">
                          <a:pos x="299" y="690"/>
                        </a:cxn>
                        <a:cxn ang="0">
                          <a:pos x="348" y="774"/>
                        </a:cxn>
                        <a:cxn ang="0">
                          <a:pos x="404" y="836"/>
                        </a:cxn>
                      </a:cxnLst>
                      <a:rect l="0" t="0" r="r" b="b"/>
                      <a:pathLst>
                        <a:path w="634" h="1102">
                          <a:moveTo>
                            <a:pt x="404" y="836"/>
                          </a:moveTo>
                          <a:lnTo>
                            <a:pt x="508" y="942"/>
                          </a:lnTo>
                          <a:lnTo>
                            <a:pt x="550" y="942"/>
                          </a:lnTo>
                          <a:lnTo>
                            <a:pt x="620" y="984"/>
                          </a:lnTo>
                          <a:lnTo>
                            <a:pt x="634" y="1032"/>
                          </a:lnTo>
                          <a:lnTo>
                            <a:pt x="613" y="1095"/>
                          </a:lnTo>
                          <a:lnTo>
                            <a:pt x="557" y="1102"/>
                          </a:lnTo>
                          <a:lnTo>
                            <a:pt x="487" y="1053"/>
                          </a:lnTo>
                          <a:lnTo>
                            <a:pt x="348" y="920"/>
                          </a:lnTo>
                          <a:lnTo>
                            <a:pt x="257" y="795"/>
                          </a:lnTo>
                          <a:lnTo>
                            <a:pt x="215" y="697"/>
                          </a:lnTo>
                          <a:lnTo>
                            <a:pt x="187" y="530"/>
                          </a:lnTo>
                          <a:lnTo>
                            <a:pt x="187" y="314"/>
                          </a:lnTo>
                          <a:lnTo>
                            <a:pt x="180" y="258"/>
                          </a:lnTo>
                          <a:lnTo>
                            <a:pt x="139" y="216"/>
                          </a:lnTo>
                          <a:lnTo>
                            <a:pt x="20" y="223"/>
                          </a:lnTo>
                          <a:lnTo>
                            <a:pt x="0" y="202"/>
                          </a:lnTo>
                          <a:lnTo>
                            <a:pt x="27" y="188"/>
                          </a:lnTo>
                          <a:lnTo>
                            <a:pt x="111" y="181"/>
                          </a:lnTo>
                          <a:lnTo>
                            <a:pt x="125" y="167"/>
                          </a:lnTo>
                          <a:lnTo>
                            <a:pt x="6" y="97"/>
                          </a:lnTo>
                          <a:lnTo>
                            <a:pt x="6" y="70"/>
                          </a:lnTo>
                          <a:lnTo>
                            <a:pt x="27" y="63"/>
                          </a:lnTo>
                          <a:lnTo>
                            <a:pt x="125" y="118"/>
                          </a:lnTo>
                          <a:lnTo>
                            <a:pt x="146" y="111"/>
                          </a:lnTo>
                          <a:lnTo>
                            <a:pt x="125" y="7"/>
                          </a:lnTo>
                          <a:lnTo>
                            <a:pt x="139" y="0"/>
                          </a:lnTo>
                          <a:lnTo>
                            <a:pt x="153" y="7"/>
                          </a:lnTo>
                          <a:lnTo>
                            <a:pt x="180" y="111"/>
                          </a:lnTo>
                          <a:lnTo>
                            <a:pt x="201" y="118"/>
                          </a:lnTo>
                          <a:lnTo>
                            <a:pt x="257" y="7"/>
                          </a:lnTo>
                          <a:lnTo>
                            <a:pt x="271" y="7"/>
                          </a:lnTo>
                          <a:lnTo>
                            <a:pt x="271" y="42"/>
                          </a:lnTo>
                          <a:lnTo>
                            <a:pt x="236" y="132"/>
                          </a:lnTo>
                          <a:lnTo>
                            <a:pt x="236" y="181"/>
                          </a:lnTo>
                          <a:lnTo>
                            <a:pt x="250" y="244"/>
                          </a:lnTo>
                          <a:lnTo>
                            <a:pt x="243" y="328"/>
                          </a:lnTo>
                          <a:lnTo>
                            <a:pt x="250" y="481"/>
                          </a:lnTo>
                          <a:lnTo>
                            <a:pt x="264" y="579"/>
                          </a:lnTo>
                          <a:lnTo>
                            <a:pt x="299" y="690"/>
                          </a:lnTo>
                          <a:lnTo>
                            <a:pt x="348" y="774"/>
                          </a:lnTo>
                          <a:lnTo>
                            <a:pt x="404" y="83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197" name="Freeform 637"/>
                    <p:cNvSpPr>
                      <a:spLocks/>
                    </p:cNvSpPr>
                    <p:nvPr/>
                  </p:nvSpPr>
                  <p:spPr bwMode="auto">
                    <a:xfrm flipV="1">
                      <a:off x="3060" y="1917"/>
                      <a:ext cx="563" cy="720"/>
                    </a:xfrm>
                    <a:custGeom>
                      <a:avLst/>
                      <a:gdLst/>
                      <a:ahLst/>
                      <a:cxnLst>
                        <a:cxn ang="0">
                          <a:pos x="14" y="914"/>
                        </a:cxn>
                        <a:cxn ang="0">
                          <a:pos x="0" y="962"/>
                        </a:cxn>
                        <a:cxn ang="0">
                          <a:pos x="14" y="1032"/>
                        </a:cxn>
                        <a:cxn ang="0">
                          <a:pos x="63" y="1032"/>
                        </a:cxn>
                        <a:cxn ang="0">
                          <a:pos x="210" y="1004"/>
                        </a:cxn>
                        <a:cxn ang="0">
                          <a:pos x="370" y="948"/>
                        </a:cxn>
                        <a:cxn ang="0">
                          <a:pos x="502" y="858"/>
                        </a:cxn>
                        <a:cxn ang="0">
                          <a:pos x="580" y="739"/>
                        </a:cxn>
                        <a:cxn ang="0">
                          <a:pos x="649" y="537"/>
                        </a:cxn>
                        <a:cxn ang="0">
                          <a:pos x="670" y="349"/>
                        </a:cxn>
                        <a:cxn ang="0">
                          <a:pos x="670" y="259"/>
                        </a:cxn>
                        <a:cxn ang="0">
                          <a:pos x="705" y="202"/>
                        </a:cxn>
                        <a:cxn ang="0">
                          <a:pos x="767" y="181"/>
                        </a:cxn>
                        <a:cxn ang="0">
                          <a:pos x="823" y="181"/>
                        </a:cxn>
                        <a:cxn ang="0">
                          <a:pos x="830" y="153"/>
                        </a:cxn>
                        <a:cxn ang="0">
                          <a:pos x="747" y="160"/>
                        </a:cxn>
                        <a:cxn ang="0">
                          <a:pos x="733" y="139"/>
                        </a:cxn>
                        <a:cxn ang="0">
                          <a:pos x="802" y="63"/>
                        </a:cxn>
                        <a:cxn ang="0">
                          <a:pos x="788" y="42"/>
                        </a:cxn>
                        <a:cxn ang="0">
                          <a:pos x="774" y="56"/>
                        </a:cxn>
                        <a:cxn ang="0">
                          <a:pos x="719" y="111"/>
                        </a:cxn>
                        <a:cxn ang="0">
                          <a:pos x="705" y="111"/>
                        </a:cxn>
                        <a:cxn ang="0">
                          <a:pos x="705" y="14"/>
                        </a:cxn>
                        <a:cxn ang="0">
                          <a:pos x="691" y="0"/>
                        </a:cxn>
                        <a:cxn ang="0">
                          <a:pos x="670" y="7"/>
                        </a:cxn>
                        <a:cxn ang="0">
                          <a:pos x="677" y="111"/>
                        </a:cxn>
                        <a:cxn ang="0">
                          <a:pos x="663" y="118"/>
                        </a:cxn>
                        <a:cxn ang="0">
                          <a:pos x="607" y="63"/>
                        </a:cxn>
                        <a:cxn ang="0">
                          <a:pos x="565" y="56"/>
                        </a:cxn>
                        <a:cxn ang="0">
                          <a:pos x="572" y="84"/>
                        </a:cxn>
                        <a:cxn ang="0">
                          <a:pos x="635" y="146"/>
                        </a:cxn>
                        <a:cxn ang="0">
                          <a:pos x="635" y="181"/>
                        </a:cxn>
                        <a:cxn ang="0">
                          <a:pos x="614" y="252"/>
                        </a:cxn>
                        <a:cxn ang="0">
                          <a:pos x="614" y="314"/>
                        </a:cxn>
                        <a:cxn ang="0">
                          <a:pos x="614" y="419"/>
                        </a:cxn>
                        <a:cxn ang="0">
                          <a:pos x="586" y="551"/>
                        </a:cxn>
                        <a:cxn ang="0">
                          <a:pos x="558" y="634"/>
                        </a:cxn>
                        <a:cxn ang="0">
                          <a:pos x="509" y="739"/>
                        </a:cxn>
                        <a:cxn ang="0">
                          <a:pos x="453" y="822"/>
                        </a:cxn>
                        <a:cxn ang="0">
                          <a:pos x="412" y="865"/>
                        </a:cxn>
                        <a:cxn ang="0">
                          <a:pos x="300" y="900"/>
                        </a:cxn>
                        <a:cxn ang="0">
                          <a:pos x="196" y="914"/>
                        </a:cxn>
                        <a:cxn ang="0">
                          <a:pos x="91" y="928"/>
                        </a:cxn>
                        <a:cxn ang="0">
                          <a:pos x="14" y="914"/>
                        </a:cxn>
                      </a:cxnLst>
                      <a:rect l="0" t="0" r="r" b="b"/>
                      <a:pathLst>
                        <a:path w="830" h="1032">
                          <a:moveTo>
                            <a:pt x="14" y="914"/>
                          </a:moveTo>
                          <a:lnTo>
                            <a:pt x="0" y="962"/>
                          </a:lnTo>
                          <a:lnTo>
                            <a:pt x="14" y="1032"/>
                          </a:lnTo>
                          <a:lnTo>
                            <a:pt x="63" y="1032"/>
                          </a:lnTo>
                          <a:lnTo>
                            <a:pt x="210" y="1004"/>
                          </a:lnTo>
                          <a:lnTo>
                            <a:pt x="370" y="948"/>
                          </a:lnTo>
                          <a:lnTo>
                            <a:pt x="502" y="858"/>
                          </a:lnTo>
                          <a:lnTo>
                            <a:pt x="580" y="739"/>
                          </a:lnTo>
                          <a:lnTo>
                            <a:pt x="649" y="537"/>
                          </a:lnTo>
                          <a:lnTo>
                            <a:pt x="670" y="349"/>
                          </a:lnTo>
                          <a:lnTo>
                            <a:pt x="670" y="259"/>
                          </a:lnTo>
                          <a:lnTo>
                            <a:pt x="705" y="202"/>
                          </a:lnTo>
                          <a:lnTo>
                            <a:pt x="767" y="181"/>
                          </a:lnTo>
                          <a:lnTo>
                            <a:pt x="823" y="181"/>
                          </a:lnTo>
                          <a:lnTo>
                            <a:pt x="830" y="153"/>
                          </a:lnTo>
                          <a:lnTo>
                            <a:pt x="747" y="160"/>
                          </a:lnTo>
                          <a:lnTo>
                            <a:pt x="733" y="139"/>
                          </a:lnTo>
                          <a:lnTo>
                            <a:pt x="802" y="63"/>
                          </a:lnTo>
                          <a:lnTo>
                            <a:pt x="788" y="42"/>
                          </a:lnTo>
                          <a:lnTo>
                            <a:pt x="774" y="56"/>
                          </a:lnTo>
                          <a:lnTo>
                            <a:pt x="719" y="111"/>
                          </a:lnTo>
                          <a:lnTo>
                            <a:pt x="705" y="111"/>
                          </a:lnTo>
                          <a:lnTo>
                            <a:pt x="705" y="14"/>
                          </a:lnTo>
                          <a:lnTo>
                            <a:pt x="691" y="0"/>
                          </a:lnTo>
                          <a:lnTo>
                            <a:pt x="670" y="7"/>
                          </a:lnTo>
                          <a:lnTo>
                            <a:pt x="677" y="111"/>
                          </a:lnTo>
                          <a:lnTo>
                            <a:pt x="663" y="118"/>
                          </a:lnTo>
                          <a:lnTo>
                            <a:pt x="607" y="63"/>
                          </a:lnTo>
                          <a:lnTo>
                            <a:pt x="565" y="56"/>
                          </a:lnTo>
                          <a:lnTo>
                            <a:pt x="572" y="84"/>
                          </a:lnTo>
                          <a:lnTo>
                            <a:pt x="635" y="146"/>
                          </a:lnTo>
                          <a:lnTo>
                            <a:pt x="635" y="181"/>
                          </a:lnTo>
                          <a:lnTo>
                            <a:pt x="614" y="252"/>
                          </a:lnTo>
                          <a:lnTo>
                            <a:pt x="614" y="314"/>
                          </a:lnTo>
                          <a:lnTo>
                            <a:pt x="614" y="419"/>
                          </a:lnTo>
                          <a:lnTo>
                            <a:pt x="586" y="551"/>
                          </a:lnTo>
                          <a:lnTo>
                            <a:pt x="558" y="634"/>
                          </a:lnTo>
                          <a:lnTo>
                            <a:pt x="509" y="739"/>
                          </a:lnTo>
                          <a:lnTo>
                            <a:pt x="453" y="822"/>
                          </a:lnTo>
                          <a:lnTo>
                            <a:pt x="412" y="865"/>
                          </a:lnTo>
                          <a:lnTo>
                            <a:pt x="300" y="900"/>
                          </a:lnTo>
                          <a:lnTo>
                            <a:pt x="196" y="914"/>
                          </a:lnTo>
                          <a:lnTo>
                            <a:pt x="91" y="928"/>
                          </a:lnTo>
                          <a:lnTo>
                            <a:pt x="14" y="914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s-ES"/>
                    </a:p>
                  </p:txBody>
                </p:sp>
              </p:grpSp>
            </p:grpSp>
          </p:grpSp>
          <p:grpSp>
            <p:nvGrpSpPr>
              <p:cNvPr id="194783" name="Group 638"/>
              <p:cNvGrpSpPr>
                <a:grpSpLocks/>
              </p:cNvGrpSpPr>
              <p:nvPr/>
            </p:nvGrpSpPr>
            <p:grpSpPr bwMode="auto">
              <a:xfrm flipH="1">
                <a:off x="1135" y="1561"/>
                <a:ext cx="556" cy="260"/>
                <a:chOff x="2936" y="1776"/>
                <a:chExt cx="556" cy="260"/>
              </a:xfrm>
            </p:grpSpPr>
            <p:grpSp>
              <p:nvGrpSpPr>
                <p:cNvPr id="194790" name="Group 639"/>
                <p:cNvGrpSpPr>
                  <a:grpSpLocks/>
                </p:cNvGrpSpPr>
                <p:nvPr/>
              </p:nvGrpSpPr>
              <p:grpSpPr bwMode="auto">
                <a:xfrm>
                  <a:off x="2936" y="1784"/>
                  <a:ext cx="298" cy="252"/>
                  <a:chOff x="1868" y="1276"/>
                  <a:chExt cx="1755" cy="2122"/>
                </a:xfrm>
              </p:grpSpPr>
              <p:sp>
                <p:nvSpPr>
                  <p:cNvPr id="195200" name="Freeform 640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1" name="Freeform 641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2" name="Freeform 642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3" name="Freeform 643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4" name="Freeform 644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5" name="Freeform 645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4798" name="Group 646"/>
                <p:cNvGrpSpPr>
                  <a:grpSpLocks/>
                </p:cNvGrpSpPr>
                <p:nvPr/>
              </p:nvGrpSpPr>
              <p:grpSpPr bwMode="auto">
                <a:xfrm>
                  <a:off x="3195" y="1776"/>
                  <a:ext cx="297" cy="252"/>
                  <a:chOff x="1868" y="1276"/>
                  <a:chExt cx="1755" cy="2122"/>
                </a:xfrm>
              </p:grpSpPr>
              <p:sp>
                <p:nvSpPr>
                  <p:cNvPr id="195207" name="Freeform 647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8" name="Freeform 648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09" name="Freeform 649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0" name="Freeform 650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1" name="Freeform 651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2" name="Freeform 652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94801" name="Group 653"/>
              <p:cNvGrpSpPr>
                <a:grpSpLocks/>
              </p:cNvGrpSpPr>
              <p:nvPr/>
            </p:nvGrpSpPr>
            <p:grpSpPr bwMode="auto">
              <a:xfrm flipH="1">
                <a:off x="1104" y="2161"/>
                <a:ext cx="556" cy="260"/>
                <a:chOff x="2936" y="1776"/>
                <a:chExt cx="556" cy="260"/>
              </a:xfrm>
            </p:grpSpPr>
            <p:grpSp>
              <p:nvGrpSpPr>
                <p:cNvPr id="194802" name="Group 654"/>
                <p:cNvGrpSpPr>
                  <a:grpSpLocks/>
                </p:cNvGrpSpPr>
                <p:nvPr/>
              </p:nvGrpSpPr>
              <p:grpSpPr bwMode="auto">
                <a:xfrm>
                  <a:off x="2936" y="1784"/>
                  <a:ext cx="298" cy="252"/>
                  <a:chOff x="1868" y="1276"/>
                  <a:chExt cx="1755" cy="2122"/>
                </a:xfrm>
              </p:grpSpPr>
              <p:sp>
                <p:nvSpPr>
                  <p:cNvPr id="195215" name="Freeform 655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6" name="Freeform 656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7" name="Freeform 657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8" name="Freeform 658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19" name="Freeform 659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0" name="Freeform 660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4809" name="Group 661"/>
                <p:cNvGrpSpPr>
                  <a:grpSpLocks/>
                </p:cNvGrpSpPr>
                <p:nvPr/>
              </p:nvGrpSpPr>
              <p:grpSpPr bwMode="auto">
                <a:xfrm>
                  <a:off x="3195" y="1776"/>
                  <a:ext cx="297" cy="252"/>
                  <a:chOff x="1868" y="1276"/>
                  <a:chExt cx="1755" cy="2122"/>
                </a:xfrm>
              </p:grpSpPr>
              <p:sp>
                <p:nvSpPr>
                  <p:cNvPr id="195222" name="Freeform 662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3" name="Freeform 663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4" name="Freeform 664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5" name="Freeform 665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6" name="Freeform 666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27" name="Freeform 667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  <p:grpSp>
            <p:nvGrpSpPr>
              <p:cNvPr id="194816" name="Group 668"/>
              <p:cNvGrpSpPr>
                <a:grpSpLocks/>
              </p:cNvGrpSpPr>
              <p:nvPr/>
            </p:nvGrpSpPr>
            <p:grpSpPr bwMode="auto">
              <a:xfrm>
                <a:off x="4143" y="1732"/>
                <a:ext cx="556" cy="260"/>
                <a:chOff x="2936" y="1776"/>
                <a:chExt cx="556" cy="260"/>
              </a:xfrm>
            </p:grpSpPr>
            <p:grpSp>
              <p:nvGrpSpPr>
                <p:cNvPr id="194817" name="Group 669"/>
                <p:cNvGrpSpPr>
                  <a:grpSpLocks/>
                </p:cNvGrpSpPr>
                <p:nvPr/>
              </p:nvGrpSpPr>
              <p:grpSpPr bwMode="auto">
                <a:xfrm>
                  <a:off x="2936" y="1784"/>
                  <a:ext cx="298" cy="252"/>
                  <a:chOff x="1868" y="1276"/>
                  <a:chExt cx="1755" cy="2122"/>
                </a:xfrm>
              </p:grpSpPr>
              <p:sp>
                <p:nvSpPr>
                  <p:cNvPr id="195230" name="Freeform 670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1" name="Freeform 671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2" name="Freeform 672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3" name="Freeform 673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4" name="Freeform 674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5" name="Freeform 675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  <p:grpSp>
              <p:nvGrpSpPr>
                <p:cNvPr id="194824" name="Group 676"/>
                <p:cNvGrpSpPr>
                  <a:grpSpLocks/>
                </p:cNvGrpSpPr>
                <p:nvPr/>
              </p:nvGrpSpPr>
              <p:grpSpPr bwMode="auto">
                <a:xfrm>
                  <a:off x="3195" y="1776"/>
                  <a:ext cx="297" cy="252"/>
                  <a:chOff x="1868" y="1276"/>
                  <a:chExt cx="1755" cy="2122"/>
                </a:xfrm>
              </p:grpSpPr>
              <p:sp>
                <p:nvSpPr>
                  <p:cNvPr id="195237" name="Freeform 677"/>
                  <p:cNvSpPr>
                    <a:spLocks/>
                  </p:cNvSpPr>
                  <p:nvPr/>
                </p:nvSpPr>
                <p:spPr bwMode="auto">
                  <a:xfrm>
                    <a:off x="2852" y="1276"/>
                    <a:ext cx="544" cy="550"/>
                  </a:xfrm>
                  <a:custGeom>
                    <a:avLst/>
                    <a:gdLst/>
                    <a:ahLst/>
                    <a:cxnLst>
                      <a:cxn ang="0">
                        <a:pos x="352" y="261"/>
                      </a:cxn>
                      <a:cxn ang="0">
                        <a:pos x="338" y="160"/>
                      </a:cxn>
                      <a:cxn ang="0">
                        <a:pos x="310" y="70"/>
                      </a:cxn>
                      <a:cxn ang="0">
                        <a:pos x="257" y="21"/>
                      </a:cxn>
                      <a:cxn ang="0">
                        <a:pos x="167" y="0"/>
                      </a:cxn>
                      <a:cxn ang="0">
                        <a:pos x="90" y="21"/>
                      </a:cxn>
                      <a:cxn ang="0">
                        <a:pos x="17" y="111"/>
                      </a:cxn>
                      <a:cxn ang="0">
                        <a:pos x="0" y="219"/>
                      </a:cxn>
                      <a:cxn ang="0">
                        <a:pos x="17" y="334"/>
                      </a:cxn>
                      <a:cxn ang="0">
                        <a:pos x="45" y="404"/>
                      </a:cxn>
                      <a:cxn ang="0">
                        <a:pos x="80" y="477"/>
                      </a:cxn>
                      <a:cxn ang="0">
                        <a:pos x="118" y="526"/>
                      </a:cxn>
                      <a:cxn ang="0">
                        <a:pos x="160" y="550"/>
                      </a:cxn>
                      <a:cxn ang="0">
                        <a:pos x="219" y="529"/>
                      </a:cxn>
                      <a:cxn ang="0">
                        <a:pos x="278" y="480"/>
                      </a:cxn>
                      <a:cxn ang="0">
                        <a:pos x="317" y="411"/>
                      </a:cxn>
                      <a:cxn ang="0">
                        <a:pos x="352" y="352"/>
                      </a:cxn>
                      <a:cxn ang="0">
                        <a:pos x="363" y="317"/>
                      </a:cxn>
                      <a:cxn ang="0">
                        <a:pos x="512" y="265"/>
                      </a:cxn>
                      <a:cxn ang="0">
                        <a:pos x="544" y="244"/>
                      </a:cxn>
                      <a:cxn ang="0">
                        <a:pos x="526" y="212"/>
                      </a:cxn>
                      <a:cxn ang="0">
                        <a:pos x="352" y="261"/>
                      </a:cxn>
                    </a:cxnLst>
                    <a:rect l="0" t="0" r="r" b="b"/>
                    <a:pathLst>
                      <a:path w="544" h="550">
                        <a:moveTo>
                          <a:pt x="352" y="261"/>
                        </a:moveTo>
                        <a:lnTo>
                          <a:pt x="338" y="160"/>
                        </a:lnTo>
                        <a:lnTo>
                          <a:pt x="310" y="70"/>
                        </a:lnTo>
                        <a:lnTo>
                          <a:pt x="257" y="21"/>
                        </a:lnTo>
                        <a:lnTo>
                          <a:pt x="167" y="0"/>
                        </a:lnTo>
                        <a:lnTo>
                          <a:pt x="90" y="21"/>
                        </a:lnTo>
                        <a:lnTo>
                          <a:pt x="17" y="111"/>
                        </a:lnTo>
                        <a:lnTo>
                          <a:pt x="0" y="219"/>
                        </a:lnTo>
                        <a:lnTo>
                          <a:pt x="17" y="334"/>
                        </a:lnTo>
                        <a:lnTo>
                          <a:pt x="45" y="404"/>
                        </a:lnTo>
                        <a:lnTo>
                          <a:pt x="80" y="477"/>
                        </a:lnTo>
                        <a:lnTo>
                          <a:pt x="118" y="526"/>
                        </a:lnTo>
                        <a:lnTo>
                          <a:pt x="160" y="550"/>
                        </a:lnTo>
                        <a:lnTo>
                          <a:pt x="219" y="529"/>
                        </a:lnTo>
                        <a:lnTo>
                          <a:pt x="278" y="480"/>
                        </a:lnTo>
                        <a:lnTo>
                          <a:pt x="317" y="411"/>
                        </a:lnTo>
                        <a:lnTo>
                          <a:pt x="352" y="352"/>
                        </a:lnTo>
                        <a:lnTo>
                          <a:pt x="363" y="317"/>
                        </a:lnTo>
                        <a:lnTo>
                          <a:pt x="512" y="265"/>
                        </a:lnTo>
                        <a:lnTo>
                          <a:pt x="544" y="244"/>
                        </a:lnTo>
                        <a:lnTo>
                          <a:pt x="526" y="212"/>
                        </a:lnTo>
                        <a:lnTo>
                          <a:pt x="352" y="26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8" name="Freeform 678"/>
                  <p:cNvSpPr>
                    <a:spLocks/>
                  </p:cNvSpPr>
                  <p:nvPr/>
                </p:nvSpPr>
                <p:spPr bwMode="auto">
                  <a:xfrm>
                    <a:off x="2585" y="1868"/>
                    <a:ext cx="562" cy="983"/>
                  </a:xfrm>
                  <a:custGeom>
                    <a:avLst/>
                    <a:gdLst/>
                    <a:ahLst/>
                    <a:cxnLst>
                      <a:cxn ang="0">
                        <a:pos x="189" y="146"/>
                      </a:cxn>
                      <a:cxn ang="0">
                        <a:pos x="258" y="73"/>
                      </a:cxn>
                      <a:cxn ang="0">
                        <a:pos x="373" y="3"/>
                      </a:cxn>
                      <a:cxn ang="0">
                        <a:pos x="425" y="0"/>
                      </a:cxn>
                      <a:cxn ang="0">
                        <a:pos x="519" y="31"/>
                      </a:cxn>
                      <a:cxn ang="0">
                        <a:pos x="562" y="77"/>
                      </a:cxn>
                      <a:cxn ang="0">
                        <a:pos x="562" y="146"/>
                      </a:cxn>
                      <a:cxn ang="0">
                        <a:pos x="491" y="275"/>
                      </a:cxn>
                      <a:cxn ang="0">
                        <a:pos x="415" y="376"/>
                      </a:cxn>
                      <a:cxn ang="0">
                        <a:pos x="383" y="460"/>
                      </a:cxn>
                      <a:cxn ang="0">
                        <a:pos x="362" y="557"/>
                      </a:cxn>
                      <a:cxn ang="0">
                        <a:pos x="383" y="652"/>
                      </a:cxn>
                      <a:cxn ang="0">
                        <a:pos x="404" y="743"/>
                      </a:cxn>
                      <a:cxn ang="0">
                        <a:pos x="404" y="847"/>
                      </a:cxn>
                      <a:cxn ang="0">
                        <a:pos x="373" y="910"/>
                      </a:cxn>
                      <a:cxn ang="0">
                        <a:pos x="303" y="945"/>
                      </a:cxn>
                      <a:cxn ang="0">
                        <a:pos x="220" y="983"/>
                      </a:cxn>
                      <a:cxn ang="0">
                        <a:pos x="143" y="983"/>
                      </a:cxn>
                      <a:cxn ang="0">
                        <a:pos x="91" y="955"/>
                      </a:cxn>
                      <a:cxn ang="0">
                        <a:pos x="21" y="840"/>
                      </a:cxn>
                      <a:cxn ang="0">
                        <a:pos x="0" y="722"/>
                      </a:cxn>
                      <a:cxn ang="0">
                        <a:pos x="7" y="568"/>
                      </a:cxn>
                      <a:cxn ang="0">
                        <a:pos x="60" y="376"/>
                      </a:cxn>
                      <a:cxn ang="0">
                        <a:pos x="112" y="251"/>
                      </a:cxn>
                      <a:cxn ang="0">
                        <a:pos x="189" y="146"/>
                      </a:cxn>
                    </a:cxnLst>
                    <a:rect l="0" t="0" r="r" b="b"/>
                    <a:pathLst>
                      <a:path w="562" h="983">
                        <a:moveTo>
                          <a:pt x="189" y="146"/>
                        </a:moveTo>
                        <a:lnTo>
                          <a:pt x="258" y="73"/>
                        </a:lnTo>
                        <a:lnTo>
                          <a:pt x="373" y="3"/>
                        </a:lnTo>
                        <a:lnTo>
                          <a:pt x="425" y="0"/>
                        </a:lnTo>
                        <a:lnTo>
                          <a:pt x="519" y="31"/>
                        </a:lnTo>
                        <a:lnTo>
                          <a:pt x="562" y="77"/>
                        </a:lnTo>
                        <a:lnTo>
                          <a:pt x="562" y="146"/>
                        </a:lnTo>
                        <a:lnTo>
                          <a:pt x="491" y="275"/>
                        </a:lnTo>
                        <a:lnTo>
                          <a:pt x="415" y="376"/>
                        </a:lnTo>
                        <a:lnTo>
                          <a:pt x="383" y="460"/>
                        </a:lnTo>
                        <a:lnTo>
                          <a:pt x="362" y="557"/>
                        </a:lnTo>
                        <a:lnTo>
                          <a:pt x="383" y="652"/>
                        </a:lnTo>
                        <a:lnTo>
                          <a:pt x="404" y="743"/>
                        </a:lnTo>
                        <a:lnTo>
                          <a:pt x="404" y="847"/>
                        </a:lnTo>
                        <a:lnTo>
                          <a:pt x="373" y="910"/>
                        </a:lnTo>
                        <a:lnTo>
                          <a:pt x="303" y="945"/>
                        </a:lnTo>
                        <a:lnTo>
                          <a:pt x="220" y="983"/>
                        </a:lnTo>
                        <a:lnTo>
                          <a:pt x="143" y="983"/>
                        </a:lnTo>
                        <a:lnTo>
                          <a:pt x="91" y="955"/>
                        </a:lnTo>
                        <a:lnTo>
                          <a:pt x="21" y="840"/>
                        </a:lnTo>
                        <a:lnTo>
                          <a:pt x="0" y="722"/>
                        </a:lnTo>
                        <a:lnTo>
                          <a:pt x="7" y="568"/>
                        </a:lnTo>
                        <a:lnTo>
                          <a:pt x="60" y="376"/>
                        </a:lnTo>
                        <a:lnTo>
                          <a:pt x="112" y="251"/>
                        </a:lnTo>
                        <a:lnTo>
                          <a:pt x="189" y="1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39" name="Freeform 679"/>
                  <p:cNvSpPr>
                    <a:spLocks/>
                  </p:cNvSpPr>
                  <p:nvPr/>
                </p:nvSpPr>
                <p:spPr bwMode="auto">
                  <a:xfrm>
                    <a:off x="2625" y="2666"/>
                    <a:ext cx="709" cy="732"/>
                  </a:xfrm>
                  <a:custGeom>
                    <a:avLst/>
                    <a:gdLst/>
                    <a:ahLst/>
                    <a:cxnLst>
                      <a:cxn ang="0">
                        <a:pos x="0" y="69"/>
                      </a:cxn>
                      <a:cxn ang="0">
                        <a:pos x="60" y="0"/>
                      </a:cxn>
                      <a:cxn ang="0">
                        <a:pos x="148" y="0"/>
                      </a:cxn>
                      <a:cxn ang="0">
                        <a:pos x="311" y="17"/>
                      </a:cxn>
                      <a:cxn ang="0">
                        <a:pos x="503" y="27"/>
                      </a:cxn>
                      <a:cxn ang="0">
                        <a:pos x="577" y="59"/>
                      </a:cxn>
                      <a:cxn ang="0">
                        <a:pos x="608" y="100"/>
                      </a:cxn>
                      <a:cxn ang="0">
                        <a:pos x="615" y="163"/>
                      </a:cxn>
                      <a:cxn ang="0">
                        <a:pos x="594" y="229"/>
                      </a:cxn>
                      <a:cxn ang="0">
                        <a:pos x="535" y="330"/>
                      </a:cxn>
                      <a:cxn ang="0">
                        <a:pos x="457" y="414"/>
                      </a:cxn>
                      <a:cxn ang="0">
                        <a:pos x="398" y="491"/>
                      </a:cxn>
                      <a:cxn ang="0">
                        <a:pos x="374" y="550"/>
                      </a:cxn>
                      <a:cxn ang="0">
                        <a:pos x="356" y="592"/>
                      </a:cxn>
                      <a:cxn ang="0">
                        <a:pos x="363" y="624"/>
                      </a:cxn>
                      <a:cxn ang="0">
                        <a:pos x="367" y="644"/>
                      </a:cxn>
                      <a:cxn ang="0">
                        <a:pos x="437" y="644"/>
                      </a:cxn>
                      <a:cxn ang="0">
                        <a:pos x="546" y="627"/>
                      </a:cxn>
                      <a:cxn ang="0">
                        <a:pos x="615" y="627"/>
                      </a:cxn>
                      <a:cxn ang="0">
                        <a:pos x="688" y="655"/>
                      </a:cxn>
                      <a:cxn ang="0">
                        <a:pos x="709" y="690"/>
                      </a:cxn>
                      <a:cxn ang="0">
                        <a:pos x="688" y="721"/>
                      </a:cxn>
                      <a:cxn ang="0">
                        <a:pos x="657" y="732"/>
                      </a:cxn>
                      <a:cxn ang="0">
                        <a:pos x="608" y="718"/>
                      </a:cxn>
                      <a:cxn ang="0">
                        <a:pos x="542" y="679"/>
                      </a:cxn>
                      <a:cxn ang="0">
                        <a:pos x="471" y="686"/>
                      </a:cxn>
                      <a:cxn ang="0">
                        <a:pos x="356" y="707"/>
                      </a:cxn>
                      <a:cxn ang="0">
                        <a:pos x="322" y="700"/>
                      </a:cxn>
                      <a:cxn ang="0">
                        <a:pos x="304" y="676"/>
                      </a:cxn>
                      <a:cxn ang="0">
                        <a:pos x="304" y="617"/>
                      </a:cxn>
                      <a:cxn ang="0">
                        <a:pos x="304" y="533"/>
                      </a:cxn>
                      <a:cxn ang="0">
                        <a:pos x="353" y="470"/>
                      </a:cxn>
                      <a:cxn ang="0">
                        <a:pos x="426" y="375"/>
                      </a:cxn>
                      <a:cxn ang="0">
                        <a:pos x="489" y="292"/>
                      </a:cxn>
                      <a:cxn ang="0">
                        <a:pos x="532" y="229"/>
                      </a:cxn>
                      <a:cxn ang="0">
                        <a:pos x="553" y="174"/>
                      </a:cxn>
                      <a:cxn ang="0">
                        <a:pos x="542" y="142"/>
                      </a:cxn>
                      <a:cxn ang="0">
                        <a:pos x="514" y="104"/>
                      </a:cxn>
                      <a:cxn ang="0">
                        <a:pos x="471" y="93"/>
                      </a:cxn>
                      <a:cxn ang="0">
                        <a:pos x="426" y="93"/>
                      </a:cxn>
                      <a:cxn ang="0">
                        <a:pos x="325" y="93"/>
                      </a:cxn>
                      <a:cxn ang="0">
                        <a:pos x="175" y="121"/>
                      </a:cxn>
                      <a:cxn ang="0">
                        <a:pos x="64" y="132"/>
                      </a:cxn>
                      <a:cxn ang="0">
                        <a:pos x="19" y="121"/>
                      </a:cxn>
                      <a:cxn ang="0">
                        <a:pos x="0" y="104"/>
                      </a:cxn>
                      <a:cxn ang="0">
                        <a:pos x="0" y="69"/>
                      </a:cxn>
                    </a:cxnLst>
                    <a:rect l="0" t="0" r="r" b="b"/>
                    <a:pathLst>
                      <a:path w="709" h="732">
                        <a:moveTo>
                          <a:pt x="0" y="69"/>
                        </a:moveTo>
                        <a:lnTo>
                          <a:pt x="60" y="0"/>
                        </a:lnTo>
                        <a:lnTo>
                          <a:pt x="148" y="0"/>
                        </a:lnTo>
                        <a:lnTo>
                          <a:pt x="311" y="17"/>
                        </a:lnTo>
                        <a:lnTo>
                          <a:pt x="503" y="27"/>
                        </a:lnTo>
                        <a:lnTo>
                          <a:pt x="577" y="59"/>
                        </a:lnTo>
                        <a:lnTo>
                          <a:pt x="608" y="100"/>
                        </a:lnTo>
                        <a:lnTo>
                          <a:pt x="615" y="163"/>
                        </a:lnTo>
                        <a:lnTo>
                          <a:pt x="594" y="229"/>
                        </a:lnTo>
                        <a:lnTo>
                          <a:pt x="535" y="330"/>
                        </a:lnTo>
                        <a:lnTo>
                          <a:pt x="457" y="414"/>
                        </a:lnTo>
                        <a:lnTo>
                          <a:pt x="398" y="491"/>
                        </a:lnTo>
                        <a:lnTo>
                          <a:pt x="374" y="550"/>
                        </a:lnTo>
                        <a:lnTo>
                          <a:pt x="356" y="592"/>
                        </a:lnTo>
                        <a:lnTo>
                          <a:pt x="363" y="624"/>
                        </a:lnTo>
                        <a:lnTo>
                          <a:pt x="367" y="644"/>
                        </a:lnTo>
                        <a:lnTo>
                          <a:pt x="437" y="644"/>
                        </a:lnTo>
                        <a:lnTo>
                          <a:pt x="546" y="627"/>
                        </a:lnTo>
                        <a:lnTo>
                          <a:pt x="615" y="627"/>
                        </a:lnTo>
                        <a:lnTo>
                          <a:pt x="688" y="655"/>
                        </a:lnTo>
                        <a:lnTo>
                          <a:pt x="709" y="690"/>
                        </a:lnTo>
                        <a:lnTo>
                          <a:pt x="688" y="721"/>
                        </a:lnTo>
                        <a:lnTo>
                          <a:pt x="657" y="732"/>
                        </a:lnTo>
                        <a:lnTo>
                          <a:pt x="608" y="718"/>
                        </a:lnTo>
                        <a:lnTo>
                          <a:pt x="542" y="679"/>
                        </a:lnTo>
                        <a:lnTo>
                          <a:pt x="471" y="686"/>
                        </a:lnTo>
                        <a:lnTo>
                          <a:pt x="356" y="707"/>
                        </a:lnTo>
                        <a:lnTo>
                          <a:pt x="322" y="700"/>
                        </a:lnTo>
                        <a:lnTo>
                          <a:pt x="304" y="676"/>
                        </a:lnTo>
                        <a:lnTo>
                          <a:pt x="304" y="617"/>
                        </a:lnTo>
                        <a:lnTo>
                          <a:pt x="304" y="533"/>
                        </a:lnTo>
                        <a:lnTo>
                          <a:pt x="353" y="470"/>
                        </a:lnTo>
                        <a:lnTo>
                          <a:pt x="426" y="375"/>
                        </a:lnTo>
                        <a:lnTo>
                          <a:pt x="489" y="292"/>
                        </a:lnTo>
                        <a:lnTo>
                          <a:pt x="532" y="229"/>
                        </a:lnTo>
                        <a:lnTo>
                          <a:pt x="553" y="174"/>
                        </a:lnTo>
                        <a:lnTo>
                          <a:pt x="542" y="142"/>
                        </a:lnTo>
                        <a:lnTo>
                          <a:pt x="514" y="104"/>
                        </a:lnTo>
                        <a:lnTo>
                          <a:pt x="471" y="93"/>
                        </a:lnTo>
                        <a:lnTo>
                          <a:pt x="426" y="93"/>
                        </a:lnTo>
                        <a:lnTo>
                          <a:pt x="325" y="93"/>
                        </a:lnTo>
                        <a:lnTo>
                          <a:pt x="175" y="121"/>
                        </a:lnTo>
                        <a:lnTo>
                          <a:pt x="64" y="132"/>
                        </a:lnTo>
                        <a:lnTo>
                          <a:pt x="19" y="121"/>
                        </a:lnTo>
                        <a:lnTo>
                          <a:pt x="0" y="104"/>
                        </a:lnTo>
                        <a:lnTo>
                          <a:pt x="0" y="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40" name="Freeform 680"/>
                  <p:cNvSpPr>
                    <a:spLocks/>
                  </p:cNvSpPr>
                  <p:nvPr/>
                </p:nvSpPr>
                <p:spPr bwMode="auto">
                  <a:xfrm>
                    <a:off x="1868" y="2499"/>
                    <a:ext cx="900" cy="697"/>
                  </a:xfrm>
                  <a:custGeom>
                    <a:avLst/>
                    <a:gdLst/>
                    <a:ahLst/>
                    <a:cxnLst>
                      <a:cxn ang="0">
                        <a:pos x="732" y="289"/>
                      </a:cxn>
                      <a:cxn ang="0">
                        <a:pos x="746" y="198"/>
                      </a:cxn>
                      <a:cxn ang="0">
                        <a:pos x="799" y="164"/>
                      </a:cxn>
                      <a:cxn ang="0">
                        <a:pos x="862" y="157"/>
                      </a:cxn>
                      <a:cxn ang="0">
                        <a:pos x="900" y="198"/>
                      </a:cxn>
                      <a:cxn ang="0">
                        <a:pos x="883" y="278"/>
                      </a:cxn>
                      <a:cxn ang="0">
                        <a:pos x="848" y="386"/>
                      </a:cxn>
                      <a:cxn ang="0">
                        <a:pos x="778" y="508"/>
                      </a:cxn>
                      <a:cxn ang="0">
                        <a:pos x="690" y="613"/>
                      </a:cxn>
                      <a:cxn ang="0">
                        <a:pos x="617" y="669"/>
                      </a:cxn>
                      <a:cxn ang="0">
                        <a:pos x="537" y="697"/>
                      </a:cxn>
                      <a:cxn ang="0">
                        <a:pos x="460" y="687"/>
                      </a:cxn>
                      <a:cxn ang="0">
                        <a:pos x="401" y="655"/>
                      </a:cxn>
                      <a:cxn ang="0">
                        <a:pos x="380" y="603"/>
                      </a:cxn>
                      <a:cxn ang="0">
                        <a:pos x="356" y="512"/>
                      </a:cxn>
                      <a:cxn ang="0">
                        <a:pos x="328" y="345"/>
                      </a:cxn>
                      <a:cxn ang="0">
                        <a:pos x="307" y="230"/>
                      </a:cxn>
                      <a:cxn ang="0">
                        <a:pos x="307" y="94"/>
                      </a:cxn>
                      <a:cxn ang="0">
                        <a:pos x="293" y="70"/>
                      </a:cxn>
                      <a:cxn ang="0">
                        <a:pos x="251" y="63"/>
                      </a:cxn>
                      <a:cxn ang="0">
                        <a:pos x="202" y="101"/>
                      </a:cxn>
                      <a:cxn ang="0">
                        <a:pos x="157" y="164"/>
                      </a:cxn>
                      <a:cxn ang="0">
                        <a:pos x="104" y="198"/>
                      </a:cxn>
                      <a:cxn ang="0">
                        <a:pos x="24" y="198"/>
                      </a:cxn>
                      <a:cxn ang="0">
                        <a:pos x="0" y="177"/>
                      </a:cxn>
                      <a:cxn ang="0">
                        <a:pos x="0" y="143"/>
                      </a:cxn>
                      <a:cxn ang="0">
                        <a:pos x="35" y="111"/>
                      </a:cxn>
                      <a:cxn ang="0">
                        <a:pos x="73" y="122"/>
                      </a:cxn>
                      <a:cxn ang="0">
                        <a:pos x="108" y="115"/>
                      </a:cxn>
                      <a:cxn ang="0">
                        <a:pos x="171" y="70"/>
                      </a:cxn>
                      <a:cxn ang="0">
                        <a:pos x="233" y="21"/>
                      </a:cxn>
                      <a:cxn ang="0">
                        <a:pos x="293" y="7"/>
                      </a:cxn>
                      <a:cxn ang="0">
                        <a:pos x="377" y="0"/>
                      </a:cxn>
                      <a:cxn ang="0">
                        <a:pos x="380" y="38"/>
                      </a:cxn>
                      <a:cxn ang="0">
                        <a:pos x="360" y="80"/>
                      </a:cxn>
                      <a:cxn ang="0">
                        <a:pos x="356" y="188"/>
                      </a:cxn>
                      <a:cxn ang="0">
                        <a:pos x="380" y="331"/>
                      </a:cxn>
                      <a:cxn ang="0">
                        <a:pos x="419" y="470"/>
                      </a:cxn>
                      <a:cxn ang="0">
                        <a:pos x="453" y="553"/>
                      </a:cxn>
                      <a:cxn ang="0">
                        <a:pos x="506" y="593"/>
                      </a:cxn>
                      <a:cxn ang="0">
                        <a:pos x="558" y="593"/>
                      </a:cxn>
                      <a:cxn ang="0">
                        <a:pos x="610" y="553"/>
                      </a:cxn>
                      <a:cxn ang="0">
                        <a:pos x="680" y="466"/>
                      </a:cxn>
                      <a:cxn ang="0">
                        <a:pos x="725" y="341"/>
                      </a:cxn>
                      <a:cxn ang="0">
                        <a:pos x="732" y="289"/>
                      </a:cxn>
                    </a:cxnLst>
                    <a:rect l="0" t="0" r="r" b="b"/>
                    <a:pathLst>
                      <a:path w="900" h="697">
                        <a:moveTo>
                          <a:pt x="732" y="289"/>
                        </a:moveTo>
                        <a:lnTo>
                          <a:pt x="746" y="198"/>
                        </a:lnTo>
                        <a:lnTo>
                          <a:pt x="799" y="164"/>
                        </a:lnTo>
                        <a:lnTo>
                          <a:pt x="862" y="157"/>
                        </a:lnTo>
                        <a:lnTo>
                          <a:pt x="900" y="198"/>
                        </a:lnTo>
                        <a:lnTo>
                          <a:pt x="883" y="278"/>
                        </a:lnTo>
                        <a:lnTo>
                          <a:pt x="848" y="386"/>
                        </a:lnTo>
                        <a:lnTo>
                          <a:pt x="778" y="508"/>
                        </a:lnTo>
                        <a:lnTo>
                          <a:pt x="690" y="613"/>
                        </a:lnTo>
                        <a:lnTo>
                          <a:pt x="617" y="669"/>
                        </a:lnTo>
                        <a:lnTo>
                          <a:pt x="537" y="697"/>
                        </a:lnTo>
                        <a:lnTo>
                          <a:pt x="460" y="687"/>
                        </a:lnTo>
                        <a:lnTo>
                          <a:pt x="401" y="655"/>
                        </a:lnTo>
                        <a:lnTo>
                          <a:pt x="380" y="603"/>
                        </a:lnTo>
                        <a:lnTo>
                          <a:pt x="356" y="512"/>
                        </a:lnTo>
                        <a:lnTo>
                          <a:pt x="328" y="345"/>
                        </a:lnTo>
                        <a:lnTo>
                          <a:pt x="307" y="230"/>
                        </a:lnTo>
                        <a:lnTo>
                          <a:pt x="307" y="94"/>
                        </a:lnTo>
                        <a:lnTo>
                          <a:pt x="293" y="70"/>
                        </a:lnTo>
                        <a:lnTo>
                          <a:pt x="251" y="63"/>
                        </a:lnTo>
                        <a:lnTo>
                          <a:pt x="202" y="101"/>
                        </a:lnTo>
                        <a:lnTo>
                          <a:pt x="157" y="164"/>
                        </a:lnTo>
                        <a:lnTo>
                          <a:pt x="104" y="198"/>
                        </a:lnTo>
                        <a:lnTo>
                          <a:pt x="24" y="198"/>
                        </a:lnTo>
                        <a:lnTo>
                          <a:pt x="0" y="177"/>
                        </a:lnTo>
                        <a:lnTo>
                          <a:pt x="0" y="143"/>
                        </a:lnTo>
                        <a:lnTo>
                          <a:pt x="35" y="111"/>
                        </a:lnTo>
                        <a:lnTo>
                          <a:pt x="73" y="122"/>
                        </a:lnTo>
                        <a:lnTo>
                          <a:pt x="108" y="115"/>
                        </a:lnTo>
                        <a:lnTo>
                          <a:pt x="171" y="70"/>
                        </a:lnTo>
                        <a:lnTo>
                          <a:pt x="233" y="21"/>
                        </a:lnTo>
                        <a:lnTo>
                          <a:pt x="293" y="7"/>
                        </a:lnTo>
                        <a:lnTo>
                          <a:pt x="377" y="0"/>
                        </a:lnTo>
                        <a:lnTo>
                          <a:pt x="380" y="38"/>
                        </a:lnTo>
                        <a:lnTo>
                          <a:pt x="360" y="80"/>
                        </a:lnTo>
                        <a:lnTo>
                          <a:pt x="356" y="188"/>
                        </a:lnTo>
                        <a:lnTo>
                          <a:pt x="380" y="331"/>
                        </a:lnTo>
                        <a:lnTo>
                          <a:pt x="419" y="470"/>
                        </a:lnTo>
                        <a:lnTo>
                          <a:pt x="453" y="553"/>
                        </a:lnTo>
                        <a:lnTo>
                          <a:pt x="506" y="593"/>
                        </a:lnTo>
                        <a:lnTo>
                          <a:pt x="558" y="593"/>
                        </a:lnTo>
                        <a:lnTo>
                          <a:pt x="610" y="553"/>
                        </a:lnTo>
                        <a:lnTo>
                          <a:pt x="680" y="466"/>
                        </a:lnTo>
                        <a:lnTo>
                          <a:pt x="725" y="341"/>
                        </a:lnTo>
                        <a:lnTo>
                          <a:pt x="732" y="2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41" name="Freeform 681"/>
                  <p:cNvSpPr>
                    <a:spLocks/>
                  </p:cNvSpPr>
                  <p:nvPr/>
                </p:nvSpPr>
                <p:spPr bwMode="auto">
                  <a:xfrm rot="-5400000">
                    <a:off x="2093" y="1642"/>
                    <a:ext cx="612" cy="1058"/>
                  </a:xfrm>
                  <a:custGeom>
                    <a:avLst/>
                    <a:gdLst/>
                    <a:ahLst/>
                    <a:cxnLst>
                      <a:cxn ang="0">
                        <a:pos x="404" y="836"/>
                      </a:cxn>
                      <a:cxn ang="0">
                        <a:pos x="508" y="942"/>
                      </a:cxn>
                      <a:cxn ang="0">
                        <a:pos x="550" y="942"/>
                      </a:cxn>
                      <a:cxn ang="0">
                        <a:pos x="620" y="984"/>
                      </a:cxn>
                      <a:cxn ang="0">
                        <a:pos x="634" y="1032"/>
                      </a:cxn>
                      <a:cxn ang="0">
                        <a:pos x="613" y="1095"/>
                      </a:cxn>
                      <a:cxn ang="0">
                        <a:pos x="557" y="1102"/>
                      </a:cxn>
                      <a:cxn ang="0">
                        <a:pos x="487" y="1053"/>
                      </a:cxn>
                      <a:cxn ang="0">
                        <a:pos x="348" y="920"/>
                      </a:cxn>
                      <a:cxn ang="0">
                        <a:pos x="257" y="795"/>
                      </a:cxn>
                      <a:cxn ang="0">
                        <a:pos x="215" y="697"/>
                      </a:cxn>
                      <a:cxn ang="0">
                        <a:pos x="187" y="530"/>
                      </a:cxn>
                      <a:cxn ang="0">
                        <a:pos x="187" y="314"/>
                      </a:cxn>
                      <a:cxn ang="0">
                        <a:pos x="180" y="258"/>
                      </a:cxn>
                      <a:cxn ang="0">
                        <a:pos x="139" y="216"/>
                      </a:cxn>
                      <a:cxn ang="0">
                        <a:pos x="20" y="223"/>
                      </a:cxn>
                      <a:cxn ang="0">
                        <a:pos x="0" y="202"/>
                      </a:cxn>
                      <a:cxn ang="0">
                        <a:pos x="27" y="188"/>
                      </a:cxn>
                      <a:cxn ang="0">
                        <a:pos x="111" y="181"/>
                      </a:cxn>
                      <a:cxn ang="0">
                        <a:pos x="125" y="167"/>
                      </a:cxn>
                      <a:cxn ang="0">
                        <a:pos x="6" y="97"/>
                      </a:cxn>
                      <a:cxn ang="0">
                        <a:pos x="6" y="70"/>
                      </a:cxn>
                      <a:cxn ang="0">
                        <a:pos x="27" y="63"/>
                      </a:cxn>
                      <a:cxn ang="0">
                        <a:pos x="125" y="118"/>
                      </a:cxn>
                      <a:cxn ang="0">
                        <a:pos x="146" y="111"/>
                      </a:cxn>
                      <a:cxn ang="0">
                        <a:pos x="125" y="7"/>
                      </a:cxn>
                      <a:cxn ang="0">
                        <a:pos x="139" y="0"/>
                      </a:cxn>
                      <a:cxn ang="0">
                        <a:pos x="153" y="7"/>
                      </a:cxn>
                      <a:cxn ang="0">
                        <a:pos x="180" y="111"/>
                      </a:cxn>
                      <a:cxn ang="0">
                        <a:pos x="201" y="118"/>
                      </a:cxn>
                      <a:cxn ang="0">
                        <a:pos x="257" y="7"/>
                      </a:cxn>
                      <a:cxn ang="0">
                        <a:pos x="271" y="7"/>
                      </a:cxn>
                      <a:cxn ang="0">
                        <a:pos x="271" y="42"/>
                      </a:cxn>
                      <a:cxn ang="0">
                        <a:pos x="236" y="132"/>
                      </a:cxn>
                      <a:cxn ang="0">
                        <a:pos x="236" y="181"/>
                      </a:cxn>
                      <a:cxn ang="0">
                        <a:pos x="250" y="244"/>
                      </a:cxn>
                      <a:cxn ang="0">
                        <a:pos x="243" y="328"/>
                      </a:cxn>
                      <a:cxn ang="0">
                        <a:pos x="250" y="481"/>
                      </a:cxn>
                      <a:cxn ang="0">
                        <a:pos x="264" y="579"/>
                      </a:cxn>
                      <a:cxn ang="0">
                        <a:pos x="299" y="690"/>
                      </a:cxn>
                      <a:cxn ang="0">
                        <a:pos x="348" y="774"/>
                      </a:cxn>
                      <a:cxn ang="0">
                        <a:pos x="404" y="836"/>
                      </a:cxn>
                    </a:cxnLst>
                    <a:rect l="0" t="0" r="r" b="b"/>
                    <a:pathLst>
                      <a:path w="634" h="1102">
                        <a:moveTo>
                          <a:pt x="404" y="836"/>
                        </a:moveTo>
                        <a:lnTo>
                          <a:pt x="508" y="942"/>
                        </a:lnTo>
                        <a:lnTo>
                          <a:pt x="550" y="942"/>
                        </a:lnTo>
                        <a:lnTo>
                          <a:pt x="620" y="984"/>
                        </a:lnTo>
                        <a:lnTo>
                          <a:pt x="634" y="1032"/>
                        </a:lnTo>
                        <a:lnTo>
                          <a:pt x="613" y="1095"/>
                        </a:lnTo>
                        <a:lnTo>
                          <a:pt x="557" y="1102"/>
                        </a:lnTo>
                        <a:lnTo>
                          <a:pt x="487" y="1053"/>
                        </a:lnTo>
                        <a:lnTo>
                          <a:pt x="348" y="920"/>
                        </a:lnTo>
                        <a:lnTo>
                          <a:pt x="257" y="795"/>
                        </a:lnTo>
                        <a:lnTo>
                          <a:pt x="215" y="697"/>
                        </a:lnTo>
                        <a:lnTo>
                          <a:pt x="187" y="530"/>
                        </a:lnTo>
                        <a:lnTo>
                          <a:pt x="187" y="314"/>
                        </a:lnTo>
                        <a:lnTo>
                          <a:pt x="180" y="258"/>
                        </a:lnTo>
                        <a:lnTo>
                          <a:pt x="139" y="216"/>
                        </a:lnTo>
                        <a:lnTo>
                          <a:pt x="20" y="223"/>
                        </a:lnTo>
                        <a:lnTo>
                          <a:pt x="0" y="202"/>
                        </a:lnTo>
                        <a:lnTo>
                          <a:pt x="27" y="188"/>
                        </a:lnTo>
                        <a:lnTo>
                          <a:pt x="111" y="181"/>
                        </a:lnTo>
                        <a:lnTo>
                          <a:pt x="125" y="167"/>
                        </a:lnTo>
                        <a:lnTo>
                          <a:pt x="6" y="97"/>
                        </a:lnTo>
                        <a:lnTo>
                          <a:pt x="6" y="70"/>
                        </a:lnTo>
                        <a:lnTo>
                          <a:pt x="27" y="63"/>
                        </a:lnTo>
                        <a:lnTo>
                          <a:pt x="125" y="118"/>
                        </a:lnTo>
                        <a:lnTo>
                          <a:pt x="146" y="111"/>
                        </a:lnTo>
                        <a:lnTo>
                          <a:pt x="125" y="7"/>
                        </a:lnTo>
                        <a:lnTo>
                          <a:pt x="139" y="0"/>
                        </a:lnTo>
                        <a:lnTo>
                          <a:pt x="153" y="7"/>
                        </a:lnTo>
                        <a:lnTo>
                          <a:pt x="180" y="111"/>
                        </a:lnTo>
                        <a:lnTo>
                          <a:pt x="201" y="118"/>
                        </a:lnTo>
                        <a:lnTo>
                          <a:pt x="257" y="7"/>
                        </a:lnTo>
                        <a:lnTo>
                          <a:pt x="271" y="7"/>
                        </a:lnTo>
                        <a:lnTo>
                          <a:pt x="271" y="42"/>
                        </a:lnTo>
                        <a:lnTo>
                          <a:pt x="236" y="132"/>
                        </a:lnTo>
                        <a:lnTo>
                          <a:pt x="236" y="181"/>
                        </a:lnTo>
                        <a:lnTo>
                          <a:pt x="250" y="244"/>
                        </a:lnTo>
                        <a:lnTo>
                          <a:pt x="243" y="328"/>
                        </a:lnTo>
                        <a:lnTo>
                          <a:pt x="250" y="481"/>
                        </a:lnTo>
                        <a:lnTo>
                          <a:pt x="264" y="579"/>
                        </a:lnTo>
                        <a:lnTo>
                          <a:pt x="299" y="690"/>
                        </a:lnTo>
                        <a:lnTo>
                          <a:pt x="348" y="774"/>
                        </a:lnTo>
                        <a:lnTo>
                          <a:pt x="404" y="8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  <p:sp>
                <p:nvSpPr>
                  <p:cNvPr id="195242" name="Freeform 682"/>
                  <p:cNvSpPr>
                    <a:spLocks/>
                  </p:cNvSpPr>
                  <p:nvPr/>
                </p:nvSpPr>
                <p:spPr bwMode="auto">
                  <a:xfrm flipV="1">
                    <a:off x="3060" y="1917"/>
                    <a:ext cx="563" cy="720"/>
                  </a:xfrm>
                  <a:custGeom>
                    <a:avLst/>
                    <a:gdLst/>
                    <a:ahLst/>
                    <a:cxnLst>
                      <a:cxn ang="0">
                        <a:pos x="14" y="914"/>
                      </a:cxn>
                      <a:cxn ang="0">
                        <a:pos x="0" y="962"/>
                      </a:cxn>
                      <a:cxn ang="0">
                        <a:pos x="14" y="1032"/>
                      </a:cxn>
                      <a:cxn ang="0">
                        <a:pos x="63" y="1032"/>
                      </a:cxn>
                      <a:cxn ang="0">
                        <a:pos x="210" y="1004"/>
                      </a:cxn>
                      <a:cxn ang="0">
                        <a:pos x="370" y="948"/>
                      </a:cxn>
                      <a:cxn ang="0">
                        <a:pos x="502" y="858"/>
                      </a:cxn>
                      <a:cxn ang="0">
                        <a:pos x="580" y="739"/>
                      </a:cxn>
                      <a:cxn ang="0">
                        <a:pos x="649" y="537"/>
                      </a:cxn>
                      <a:cxn ang="0">
                        <a:pos x="670" y="349"/>
                      </a:cxn>
                      <a:cxn ang="0">
                        <a:pos x="670" y="259"/>
                      </a:cxn>
                      <a:cxn ang="0">
                        <a:pos x="705" y="202"/>
                      </a:cxn>
                      <a:cxn ang="0">
                        <a:pos x="767" y="181"/>
                      </a:cxn>
                      <a:cxn ang="0">
                        <a:pos x="823" y="181"/>
                      </a:cxn>
                      <a:cxn ang="0">
                        <a:pos x="830" y="153"/>
                      </a:cxn>
                      <a:cxn ang="0">
                        <a:pos x="747" y="160"/>
                      </a:cxn>
                      <a:cxn ang="0">
                        <a:pos x="733" y="139"/>
                      </a:cxn>
                      <a:cxn ang="0">
                        <a:pos x="802" y="63"/>
                      </a:cxn>
                      <a:cxn ang="0">
                        <a:pos x="788" y="42"/>
                      </a:cxn>
                      <a:cxn ang="0">
                        <a:pos x="774" y="56"/>
                      </a:cxn>
                      <a:cxn ang="0">
                        <a:pos x="719" y="111"/>
                      </a:cxn>
                      <a:cxn ang="0">
                        <a:pos x="705" y="111"/>
                      </a:cxn>
                      <a:cxn ang="0">
                        <a:pos x="705" y="14"/>
                      </a:cxn>
                      <a:cxn ang="0">
                        <a:pos x="691" y="0"/>
                      </a:cxn>
                      <a:cxn ang="0">
                        <a:pos x="670" y="7"/>
                      </a:cxn>
                      <a:cxn ang="0">
                        <a:pos x="677" y="111"/>
                      </a:cxn>
                      <a:cxn ang="0">
                        <a:pos x="663" y="118"/>
                      </a:cxn>
                      <a:cxn ang="0">
                        <a:pos x="607" y="63"/>
                      </a:cxn>
                      <a:cxn ang="0">
                        <a:pos x="565" y="56"/>
                      </a:cxn>
                      <a:cxn ang="0">
                        <a:pos x="572" y="84"/>
                      </a:cxn>
                      <a:cxn ang="0">
                        <a:pos x="635" y="146"/>
                      </a:cxn>
                      <a:cxn ang="0">
                        <a:pos x="635" y="181"/>
                      </a:cxn>
                      <a:cxn ang="0">
                        <a:pos x="614" y="252"/>
                      </a:cxn>
                      <a:cxn ang="0">
                        <a:pos x="614" y="314"/>
                      </a:cxn>
                      <a:cxn ang="0">
                        <a:pos x="614" y="419"/>
                      </a:cxn>
                      <a:cxn ang="0">
                        <a:pos x="586" y="551"/>
                      </a:cxn>
                      <a:cxn ang="0">
                        <a:pos x="558" y="634"/>
                      </a:cxn>
                      <a:cxn ang="0">
                        <a:pos x="509" y="739"/>
                      </a:cxn>
                      <a:cxn ang="0">
                        <a:pos x="453" y="822"/>
                      </a:cxn>
                      <a:cxn ang="0">
                        <a:pos x="412" y="865"/>
                      </a:cxn>
                      <a:cxn ang="0">
                        <a:pos x="300" y="900"/>
                      </a:cxn>
                      <a:cxn ang="0">
                        <a:pos x="196" y="914"/>
                      </a:cxn>
                      <a:cxn ang="0">
                        <a:pos x="91" y="928"/>
                      </a:cxn>
                      <a:cxn ang="0">
                        <a:pos x="14" y="914"/>
                      </a:cxn>
                    </a:cxnLst>
                    <a:rect l="0" t="0" r="r" b="b"/>
                    <a:pathLst>
                      <a:path w="830" h="1032">
                        <a:moveTo>
                          <a:pt x="14" y="914"/>
                        </a:moveTo>
                        <a:lnTo>
                          <a:pt x="0" y="962"/>
                        </a:lnTo>
                        <a:lnTo>
                          <a:pt x="14" y="1032"/>
                        </a:lnTo>
                        <a:lnTo>
                          <a:pt x="63" y="1032"/>
                        </a:lnTo>
                        <a:lnTo>
                          <a:pt x="210" y="1004"/>
                        </a:lnTo>
                        <a:lnTo>
                          <a:pt x="370" y="948"/>
                        </a:lnTo>
                        <a:lnTo>
                          <a:pt x="502" y="858"/>
                        </a:lnTo>
                        <a:lnTo>
                          <a:pt x="580" y="739"/>
                        </a:lnTo>
                        <a:lnTo>
                          <a:pt x="649" y="537"/>
                        </a:lnTo>
                        <a:lnTo>
                          <a:pt x="670" y="349"/>
                        </a:lnTo>
                        <a:lnTo>
                          <a:pt x="670" y="259"/>
                        </a:lnTo>
                        <a:lnTo>
                          <a:pt x="705" y="202"/>
                        </a:lnTo>
                        <a:lnTo>
                          <a:pt x="767" y="181"/>
                        </a:lnTo>
                        <a:lnTo>
                          <a:pt x="823" y="181"/>
                        </a:lnTo>
                        <a:lnTo>
                          <a:pt x="830" y="153"/>
                        </a:lnTo>
                        <a:lnTo>
                          <a:pt x="747" y="160"/>
                        </a:lnTo>
                        <a:lnTo>
                          <a:pt x="733" y="139"/>
                        </a:lnTo>
                        <a:lnTo>
                          <a:pt x="802" y="63"/>
                        </a:lnTo>
                        <a:lnTo>
                          <a:pt x="788" y="42"/>
                        </a:lnTo>
                        <a:lnTo>
                          <a:pt x="774" y="56"/>
                        </a:lnTo>
                        <a:lnTo>
                          <a:pt x="719" y="111"/>
                        </a:lnTo>
                        <a:lnTo>
                          <a:pt x="705" y="111"/>
                        </a:lnTo>
                        <a:lnTo>
                          <a:pt x="705" y="14"/>
                        </a:lnTo>
                        <a:lnTo>
                          <a:pt x="691" y="0"/>
                        </a:lnTo>
                        <a:lnTo>
                          <a:pt x="670" y="7"/>
                        </a:lnTo>
                        <a:lnTo>
                          <a:pt x="677" y="111"/>
                        </a:lnTo>
                        <a:lnTo>
                          <a:pt x="663" y="118"/>
                        </a:lnTo>
                        <a:lnTo>
                          <a:pt x="607" y="63"/>
                        </a:lnTo>
                        <a:lnTo>
                          <a:pt x="565" y="56"/>
                        </a:lnTo>
                        <a:lnTo>
                          <a:pt x="572" y="84"/>
                        </a:lnTo>
                        <a:lnTo>
                          <a:pt x="635" y="146"/>
                        </a:lnTo>
                        <a:lnTo>
                          <a:pt x="635" y="181"/>
                        </a:lnTo>
                        <a:lnTo>
                          <a:pt x="614" y="252"/>
                        </a:lnTo>
                        <a:lnTo>
                          <a:pt x="614" y="314"/>
                        </a:lnTo>
                        <a:lnTo>
                          <a:pt x="614" y="419"/>
                        </a:lnTo>
                        <a:lnTo>
                          <a:pt x="586" y="551"/>
                        </a:lnTo>
                        <a:lnTo>
                          <a:pt x="558" y="634"/>
                        </a:lnTo>
                        <a:lnTo>
                          <a:pt x="509" y="739"/>
                        </a:lnTo>
                        <a:lnTo>
                          <a:pt x="453" y="822"/>
                        </a:lnTo>
                        <a:lnTo>
                          <a:pt x="412" y="865"/>
                        </a:lnTo>
                        <a:lnTo>
                          <a:pt x="300" y="900"/>
                        </a:lnTo>
                        <a:lnTo>
                          <a:pt x="196" y="914"/>
                        </a:lnTo>
                        <a:lnTo>
                          <a:pt x="91" y="928"/>
                        </a:lnTo>
                        <a:lnTo>
                          <a:pt x="14" y="9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s-ES"/>
                  </a:p>
                </p:txBody>
              </p:sp>
            </p:grpSp>
          </p:grpSp>
        </p:grpSp>
      </p:grpSp>
      <p:grpSp>
        <p:nvGrpSpPr>
          <p:cNvPr id="194831" name="Group 683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5244" name="Rectangle 684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245" name="Rectangle 685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246" name="Rectangle 686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247" name="Rectangle 687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5248" name="Text Box 68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92150" y="184150"/>
            <a:ext cx="587216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Cavidad Resonante      </a:t>
            </a:r>
          </a:p>
        </p:txBody>
      </p:sp>
      <p:sp>
        <p:nvSpPr>
          <p:cNvPr id="195249" name="Rectangle 689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5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09217" y="1575522"/>
            <a:ext cx="7264400" cy="503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Óptica</a:t>
            </a:r>
            <a:endParaRPr lang="es-MX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¿Qué es un láser? 	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Historia del láser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Aplicaciones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	Perspectivas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endParaRPr lang="es-ES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3012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4329113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Plan de la Plática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5587" name="Freeform 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588" name="Freeform 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589" name="Freeform 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590" name="Freeform 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591" name="Freeform 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592" name="Freeform 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5594" name="Rectangle 10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595" name="Rectangle 11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596" name="Rectangle 12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5597" name="Rectangle 13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5598" name="Text Box 14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5599" name="Line 15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5601" name="Freeform 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2" name="Freeform 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3" name="Freeform 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4" name="Freeform 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5" name="Freeform 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6" name="Freeform 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5608" name="Freeform 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09" name="Freeform 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0" name="Freeform 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1" name="Freeform 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2" name="Freeform 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3" name="Freeform 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" name="Group 30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5615" name="Freeform 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6" name="Freeform 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7" name="Freeform 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8" name="Freeform 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19" name="Freeform 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0" name="Freeform 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7" name="Group 37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5622" name="Freeform 3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3" name="Freeform 3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4" name="Freeform 4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5" name="Freeform 4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6" name="Freeform 4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27" name="Freeform 4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" name="Group 44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5629" name="Freeform 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0" name="Freeform 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1" name="Freeform 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2" name="Freeform 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3" name="Freeform 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4" name="Freeform 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9" name="Group 51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5636" name="Freeform 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7" name="Freeform 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8" name="Freeform 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39" name="Freeform 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0" name="Freeform 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1" name="Freeform 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0" name="Group 58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5643" name="Freeform 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4" name="Freeform 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5" name="Freeform 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6" name="Freeform 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7" name="Freeform 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48" name="Freeform 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65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5650" name="Freeform 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1" name="Freeform 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2" name="Freeform 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3" name="Freeform 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4" name="Freeform 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5" name="Freeform 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2" name="Group 72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5657" name="Freeform 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8" name="Freeform 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59" name="Freeform 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0" name="Freeform 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1" name="Freeform 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2" name="Freeform 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3" name="Group 79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5664" name="Freeform 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5" name="Freeform 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6" name="Freeform 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7" name="Freeform 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8" name="Freeform 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69" name="Freeform 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4" name="Group 86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5671" name="Freeform 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2" name="Freeform 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3" name="Freeform 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4" name="Freeform 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5" name="Freeform 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6" name="Freeform 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5" name="Group 93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5678" name="Freeform 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79" name="Freeform 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0" name="Freeform 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1" name="Freeform 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2" name="Freeform 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3" name="Freeform 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5684" name="Oval 100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5685" name="Text Box 101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6" name="Group 102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5687" name="Freeform 10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8" name="Freeform 10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89" name="Freeform 10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0" name="Freeform 10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1" name="Freeform 10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2" name="Freeform 10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7" name="Group 109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5694" name="Freeform 11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5" name="Freeform 11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6" name="Freeform 11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7" name="Freeform 11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8" name="Freeform 11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699" name="Freeform 11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" name="Group 116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5701" name="Freeform 1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2" name="Freeform 1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3" name="Freeform 1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4" name="Freeform 1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5" name="Freeform 1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6" name="Freeform 1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" name="Group 123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5708" name="Freeform 1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09" name="Freeform 1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0" name="Freeform 1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1" name="Freeform 1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2" name="Freeform 1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3" name="Freeform 1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0" name="Group 130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5715" name="Freeform 1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6" name="Freeform 1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7" name="Freeform 1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8" name="Freeform 1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19" name="Freeform 1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0" name="Freeform 1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1" name="Group 137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5722" name="Freeform 13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3" name="Freeform 13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4" name="Freeform 14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5" name="Freeform 14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6" name="Freeform 14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27" name="Freeform 14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2" name="Group 144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5729" name="Freeform 1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0" name="Freeform 1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1" name="Freeform 1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2" name="Freeform 1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3" name="Freeform 1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4" name="Freeform 1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3" name="Group 151"/>
          <p:cNvGrpSpPr>
            <a:grpSpLocks/>
          </p:cNvGrpSpPr>
          <p:nvPr/>
        </p:nvGrpSpPr>
        <p:grpSpPr bwMode="auto">
          <a:xfrm flipH="1">
            <a:off x="3436938" y="2674938"/>
            <a:ext cx="473075" cy="400050"/>
            <a:chOff x="1868" y="1276"/>
            <a:chExt cx="1755" cy="2122"/>
          </a:xfrm>
        </p:grpSpPr>
        <p:sp>
          <p:nvSpPr>
            <p:cNvPr id="195736" name="Freeform 1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7" name="Freeform 1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8" name="Freeform 1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39" name="Freeform 1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0" name="Freeform 1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1" name="Freeform 1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4" name="Group 158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5743" name="Freeform 1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4" name="Freeform 1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5" name="Freeform 1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6" name="Freeform 1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7" name="Freeform 1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48" name="Freeform 1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5" name="Group 165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5750" name="Freeform 1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1" name="Freeform 1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2" name="Freeform 1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3" name="Freeform 1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4" name="Freeform 1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5" name="Freeform 1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" name="Group 172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5757" name="Freeform 1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8" name="Freeform 1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59" name="Freeform 1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0" name="Freeform 1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1" name="Freeform 1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2" name="Freeform 1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7" name="Group 179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5764" name="Freeform 1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5" name="Freeform 1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6" name="Freeform 1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7" name="Freeform 1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8" name="Freeform 1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69" name="Freeform 1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8" name="Group 186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5771" name="Freeform 1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2" name="Freeform 1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3" name="Freeform 1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4" name="Freeform 1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5" name="Freeform 1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6" name="Freeform 1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9" name="Group 193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5778" name="Freeform 1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79" name="Freeform 1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0" name="Freeform 1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1" name="Freeform 1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2" name="Freeform 1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3" name="Freeform 1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0" name="Group 200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5785" name="Freeform 20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6" name="Freeform 20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7" name="Freeform 20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8" name="Freeform 20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89" name="Freeform 20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0" name="Freeform 20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1" name="Group 207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5792" name="Freeform 20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3" name="Freeform 20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4" name="Freeform 21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5" name="Freeform 21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6" name="Freeform 21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797" name="Freeform 21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5777" name="Group 214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5799" name="Freeform 21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0" name="Freeform 21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1" name="Freeform 21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2" name="Freeform 21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3" name="Freeform 21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4" name="Freeform 22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5784" name="Group 221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5806" name="Freeform 22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7" name="Freeform 22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8" name="Freeform 22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09" name="Freeform 22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10" name="Freeform 22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5811" name="Freeform 22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5812" name="Rectangle 228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5791" name="Group 229"/>
          <p:cNvGrpSpPr>
            <a:grpSpLocks/>
          </p:cNvGrpSpPr>
          <p:nvPr/>
        </p:nvGrpSpPr>
        <p:grpSpPr bwMode="auto">
          <a:xfrm>
            <a:off x="430213" y="4665663"/>
            <a:ext cx="8699500" cy="984250"/>
            <a:chOff x="271" y="2939"/>
            <a:chExt cx="5480" cy="620"/>
          </a:xfrm>
        </p:grpSpPr>
        <p:sp>
          <p:nvSpPr>
            <p:cNvPr id="195814" name="Text Box 230"/>
            <p:cNvSpPr txBox="1">
              <a:spLocks noChangeArrowheads="1"/>
            </p:cNvSpPr>
            <p:nvPr/>
          </p:nvSpPr>
          <p:spPr bwMode="auto">
            <a:xfrm>
              <a:off x="271" y="2939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9999FF"/>
                </a:buClr>
                <a:buSzPct val="120000"/>
                <a:buFont typeface="Wingdings" pitchFamily="2" charset="2"/>
                <a:buChar char="Ø"/>
              </a:pPr>
              <a:r>
                <a:rPr lang="es-MX" sz="2800">
                  <a:latin typeface="Times New Roman" pitchFamily="18" charset="0"/>
                </a:rPr>
                <a:t> Ahora abrimos una pequeña puerta en una de las </a:t>
              </a:r>
            </a:p>
          </p:txBody>
        </p:sp>
        <p:sp>
          <p:nvSpPr>
            <p:cNvPr id="195815" name="Text Box 231"/>
            <p:cNvSpPr txBox="1">
              <a:spLocks noChangeArrowheads="1"/>
            </p:cNvSpPr>
            <p:nvPr/>
          </p:nvSpPr>
          <p:spPr bwMode="auto">
            <a:xfrm>
              <a:off x="271" y="3205"/>
              <a:ext cx="5480" cy="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2800">
                  <a:latin typeface="Times New Roman" pitchFamily="18" charset="0"/>
                </a:rPr>
                <a:t>      paredes</a:t>
              </a:r>
            </a:p>
          </p:txBody>
        </p:sp>
      </p:grpSp>
      <p:grpSp>
        <p:nvGrpSpPr>
          <p:cNvPr id="195798" name="Group 232"/>
          <p:cNvGrpSpPr>
            <a:grpSpLocks/>
          </p:cNvGrpSpPr>
          <p:nvPr/>
        </p:nvGrpSpPr>
        <p:grpSpPr bwMode="auto">
          <a:xfrm>
            <a:off x="5497513" y="2900363"/>
            <a:ext cx="882650" cy="412750"/>
            <a:chOff x="2936" y="1776"/>
            <a:chExt cx="556" cy="260"/>
          </a:xfrm>
        </p:grpSpPr>
        <p:grpSp>
          <p:nvGrpSpPr>
            <p:cNvPr id="195805" name="Group 23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5818" name="Freeform 23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19" name="Freeform 23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0" name="Freeform 23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1" name="Freeform 23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2" name="Freeform 23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3" name="Freeform 23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813" name="Group 24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5825" name="Freeform 24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6" name="Freeform 24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7" name="Freeform 24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8" name="Freeform 24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29" name="Freeform 24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0" name="Freeform 24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816" name="Group 247"/>
          <p:cNvGrpSpPr>
            <a:grpSpLocks/>
          </p:cNvGrpSpPr>
          <p:nvPr/>
        </p:nvGrpSpPr>
        <p:grpSpPr bwMode="auto">
          <a:xfrm>
            <a:off x="5397500" y="2665413"/>
            <a:ext cx="882650" cy="412750"/>
            <a:chOff x="2936" y="1776"/>
            <a:chExt cx="556" cy="260"/>
          </a:xfrm>
        </p:grpSpPr>
        <p:grpSp>
          <p:nvGrpSpPr>
            <p:cNvPr id="195817" name="Group 24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5833" name="Freeform 24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4" name="Freeform 25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5" name="Freeform 25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6" name="Freeform 25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7" name="Freeform 25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38" name="Freeform 25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824" name="Group 25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5840" name="Freeform 25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1" name="Freeform 25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2" name="Freeform 25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3" name="Freeform 25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4" name="Freeform 26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5" name="Freeform 26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831" name="Group 262"/>
          <p:cNvGrpSpPr>
            <a:grpSpLocks/>
          </p:cNvGrpSpPr>
          <p:nvPr/>
        </p:nvGrpSpPr>
        <p:grpSpPr bwMode="auto">
          <a:xfrm>
            <a:off x="3205163" y="3071813"/>
            <a:ext cx="882650" cy="412750"/>
            <a:chOff x="2936" y="1776"/>
            <a:chExt cx="556" cy="260"/>
          </a:xfrm>
        </p:grpSpPr>
        <p:grpSp>
          <p:nvGrpSpPr>
            <p:cNvPr id="195832" name="Group 26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5848" name="Freeform 26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49" name="Freeform 26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0" name="Freeform 26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1" name="Freeform 26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2" name="Freeform 26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3" name="Freeform 26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839" name="Group 27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5855" name="Freeform 27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6" name="Freeform 27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7" name="Freeform 27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8" name="Freeform 27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59" name="Freeform 27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60" name="Freeform 27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5846" name="Group 277"/>
          <p:cNvGrpSpPr>
            <a:grpSpLocks/>
          </p:cNvGrpSpPr>
          <p:nvPr/>
        </p:nvGrpSpPr>
        <p:grpSpPr bwMode="auto">
          <a:xfrm>
            <a:off x="1806575" y="1285875"/>
            <a:ext cx="5676900" cy="3230563"/>
            <a:chOff x="1138" y="810"/>
            <a:chExt cx="3576" cy="2019"/>
          </a:xfrm>
        </p:grpSpPr>
        <p:grpSp>
          <p:nvGrpSpPr>
            <p:cNvPr id="195847" name="Group 278"/>
            <p:cNvGrpSpPr>
              <a:grpSpLocks/>
            </p:cNvGrpSpPr>
            <p:nvPr/>
          </p:nvGrpSpPr>
          <p:grpSpPr bwMode="auto">
            <a:xfrm>
              <a:off x="1138" y="810"/>
              <a:ext cx="3125" cy="1988"/>
              <a:chOff x="1138" y="810"/>
              <a:chExt cx="3125" cy="1988"/>
            </a:xfrm>
          </p:grpSpPr>
          <p:grpSp>
            <p:nvGrpSpPr>
              <p:cNvPr id="195854" name="Group 279"/>
              <p:cNvGrpSpPr>
                <a:grpSpLocks/>
              </p:cNvGrpSpPr>
              <p:nvPr/>
            </p:nvGrpSpPr>
            <p:grpSpPr bwMode="auto">
              <a:xfrm>
                <a:off x="1403" y="810"/>
                <a:ext cx="2860" cy="873"/>
                <a:chOff x="1403" y="810"/>
                <a:chExt cx="2860" cy="873"/>
              </a:xfrm>
            </p:grpSpPr>
            <p:grpSp>
              <p:nvGrpSpPr>
                <p:cNvPr id="195861" name="Group 280"/>
                <p:cNvGrpSpPr>
                  <a:grpSpLocks/>
                </p:cNvGrpSpPr>
                <p:nvPr/>
              </p:nvGrpSpPr>
              <p:grpSpPr bwMode="auto">
                <a:xfrm>
                  <a:off x="1403" y="810"/>
                  <a:ext cx="1823" cy="873"/>
                  <a:chOff x="1403" y="810"/>
                  <a:chExt cx="1823" cy="873"/>
                </a:xfrm>
              </p:grpSpPr>
              <p:grpSp>
                <p:nvGrpSpPr>
                  <p:cNvPr id="195862" name="Group 281"/>
                  <p:cNvGrpSpPr>
                    <a:grpSpLocks/>
                  </p:cNvGrpSpPr>
                  <p:nvPr/>
                </p:nvGrpSpPr>
                <p:grpSpPr bwMode="auto">
                  <a:xfrm>
                    <a:off x="1668" y="810"/>
                    <a:ext cx="1558" cy="499"/>
                    <a:chOff x="1668" y="810"/>
                    <a:chExt cx="1558" cy="499"/>
                  </a:xfrm>
                </p:grpSpPr>
                <p:sp>
                  <p:nvSpPr>
                    <p:cNvPr id="195866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7" y="810"/>
                      <a:ext cx="499" cy="499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5867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68" y="818"/>
                      <a:ext cx="576" cy="4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95868" name="Rectangle 284"/>
                  <p:cNvSpPr>
                    <a:spLocks noChangeArrowheads="1"/>
                  </p:cNvSpPr>
                  <p:nvPr/>
                </p:nvSpPr>
                <p:spPr bwMode="auto">
                  <a:xfrm>
                    <a:off x="1403" y="1224"/>
                    <a:ext cx="366" cy="45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</p:grpSp>
            <p:sp>
              <p:nvSpPr>
                <p:cNvPr id="195869" name="Rectangle 285"/>
                <p:cNvSpPr>
                  <a:spLocks noChangeArrowheads="1"/>
                </p:cNvSpPr>
                <p:nvPr/>
              </p:nvSpPr>
              <p:spPr bwMode="auto">
                <a:xfrm>
                  <a:off x="3748" y="818"/>
                  <a:ext cx="515" cy="4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195870" name="Rectangle 286"/>
              <p:cNvSpPr>
                <a:spLocks noChangeArrowheads="1"/>
              </p:cNvSpPr>
              <p:nvPr/>
            </p:nvSpPr>
            <p:spPr bwMode="auto">
              <a:xfrm>
                <a:off x="1138" y="2205"/>
                <a:ext cx="1293" cy="59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195871" name="Rectangle 287"/>
            <p:cNvSpPr>
              <a:spLocks noChangeArrowheads="1"/>
            </p:cNvSpPr>
            <p:nvPr/>
          </p:nvSpPr>
          <p:spPr bwMode="auto">
            <a:xfrm>
              <a:off x="3491" y="2104"/>
              <a:ext cx="1223" cy="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5863" name="Group 288"/>
          <p:cNvGrpSpPr>
            <a:grpSpLocks/>
          </p:cNvGrpSpPr>
          <p:nvPr/>
        </p:nvGrpSpPr>
        <p:grpSpPr bwMode="auto">
          <a:xfrm>
            <a:off x="1868488" y="2806700"/>
            <a:ext cx="4992687" cy="755650"/>
            <a:chOff x="1435" y="1776"/>
            <a:chExt cx="3145" cy="476"/>
          </a:xfrm>
        </p:grpSpPr>
        <p:grpSp>
          <p:nvGrpSpPr>
            <p:cNvPr id="195864" name="Group 289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5874" name="Freeform 29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75" name="Freeform 29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76" name="Freeform 29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77" name="Freeform 29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78" name="Freeform 29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879" name="Freeform 29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865" name="Group 296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5872" name="Group 29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882" name="Freeform 29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83" name="Freeform 29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84" name="Freeform 30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85" name="Freeform 30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86" name="Freeform 30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87" name="Freeform 30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873" name="Group 30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889" name="Freeform 30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0" name="Freeform 30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1" name="Freeform 30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2" name="Freeform 30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3" name="Freeform 30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4" name="Freeform 31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880" name="Group 311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5881" name="Group 31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897" name="Freeform 31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8" name="Freeform 31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899" name="Freeform 31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0" name="Freeform 31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1" name="Freeform 31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2" name="Freeform 31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888" name="Group 31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04" name="Freeform 32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5" name="Freeform 32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6" name="Freeform 32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7" name="Freeform 32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8" name="Freeform 32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09" name="Freeform 32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895" name="Group 326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5896" name="Group 32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12" name="Freeform 32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13" name="Freeform 32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14" name="Freeform 33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15" name="Freeform 33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16" name="Freeform 33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17" name="Freeform 33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03" name="Group 33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19" name="Freeform 33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0" name="Freeform 33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1" name="Freeform 33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2" name="Freeform 33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3" name="Freeform 33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4" name="Freeform 34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910" name="Group 341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5911" name="Group 34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27" name="Freeform 34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8" name="Freeform 34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29" name="Freeform 34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0" name="Freeform 34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1" name="Freeform 34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2" name="Freeform 34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18" name="Group 34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34" name="Freeform 35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5" name="Freeform 35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6" name="Freeform 35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7" name="Freeform 35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8" name="Freeform 35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39" name="Freeform 35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925" name="Group 356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5926" name="Group 35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42" name="Freeform 35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43" name="Freeform 35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44" name="Freeform 36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45" name="Freeform 36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46" name="Freeform 36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47" name="Freeform 36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33" name="Group 36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49" name="Freeform 36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0" name="Freeform 36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1" name="Freeform 36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2" name="Freeform 36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3" name="Freeform 36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4" name="Freeform 37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940" name="Group 371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5941" name="Group 37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57" name="Freeform 37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8" name="Freeform 37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59" name="Freeform 37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0" name="Freeform 37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1" name="Freeform 37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2" name="Freeform 37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48" name="Group 37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64" name="Freeform 38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5" name="Freeform 38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6" name="Freeform 38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7" name="Freeform 38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8" name="Freeform 38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69" name="Freeform 38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955" name="Group 386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5956" name="Group 38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72" name="Freeform 38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73" name="Freeform 38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74" name="Freeform 39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75" name="Freeform 39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76" name="Freeform 39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77" name="Freeform 39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63" name="Group 39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5979" name="Freeform 39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80" name="Freeform 39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81" name="Freeform 39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82" name="Freeform 39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83" name="Freeform 39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84" name="Freeform 40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5970" name="Group 401"/>
          <p:cNvGrpSpPr>
            <a:grpSpLocks/>
          </p:cNvGrpSpPr>
          <p:nvPr/>
        </p:nvGrpSpPr>
        <p:grpSpPr bwMode="auto">
          <a:xfrm>
            <a:off x="2514600" y="3257550"/>
            <a:ext cx="4992688" cy="755650"/>
            <a:chOff x="1435" y="1776"/>
            <a:chExt cx="3145" cy="476"/>
          </a:xfrm>
        </p:grpSpPr>
        <p:grpSp>
          <p:nvGrpSpPr>
            <p:cNvPr id="195971" name="Group 402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5987" name="Freeform 40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988" name="Freeform 40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989" name="Freeform 40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990" name="Freeform 40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991" name="Freeform 40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5992" name="Freeform 40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5978" name="Group 409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5985" name="Group 41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5995" name="Freeform 41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96" name="Freeform 41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97" name="Freeform 41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98" name="Freeform 41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5999" name="Freeform 41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0" name="Freeform 41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5986" name="Group 41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02" name="Freeform 41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3" name="Freeform 41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4" name="Freeform 42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5" name="Freeform 42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6" name="Freeform 42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07" name="Freeform 42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5993" name="Group 424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5994" name="Group 42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10" name="Freeform 42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1" name="Freeform 42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2" name="Freeform 42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3" name="Freeform 42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4" name="Freeform 43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5" name="Freeform 43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01" name="Group 43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17" name="Freeform 43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8" name="Freeform 43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19" name="Freeform 43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0" name="Freeform 43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1" name="Freeform 43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2" name="Freeform 43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008" name="Group 439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6009" name="Group 44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25" name="Freeform 44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6" name="Freeform 44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7" name="Freeform 44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8" name="Freeform 44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29" name="Freeform 44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0" name="Freeform 44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16" name="Group 44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32" name="Freeform 44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3" name="Freeform 44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4" name="Freeform 45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5" name="Freeform 45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6" name="Freeform 45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37" name="Freeform 45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023" name="Group 454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6024" name="Group 45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40" name="Freeform 45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1" name="Freeform 45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2" name="Freeform 45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3" name="Freeform 45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4" name="Freeform 46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5" name="Freeform 46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31" name="Group 46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47" name="Freeform 46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8" name="Freeform 46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49" name="Freeform 46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0" name="Freeform 46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1" name="Freeform 46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2" name="Freeform 46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038" name="Group 469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6039" name="Group 47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55" name="Freeform 47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6" name="Freeform 47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7" name="Freeform 47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8" name="Freeform 47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59" name="Freeform 47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0" name="Freeform 47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46" name="Group 47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62" name="Freeform 47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3" name="Freeform 47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4" name="Freeform 48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5" name="Freeform 48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6" name="Freeform 48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67" name="Freeform 48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053" name="Group 484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6054" name="Group 48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70" name="Freeform 48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1" name="Freeform 48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2" name="Freeform 48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3" name="Freeform 48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4" name="Freeform 49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5" name="Freeform 49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61" name="Group 49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77" name="Freeform 49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8" name="Freeform 49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79" name="Freeform 49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0" name="Freeform 49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1" name="Freeform 49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2" name="Freeform 49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068" name="Group 499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6069" name="Group 50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085" name="Freeform 50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6" name="Freeform 50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7" name="Freeform 50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8" name="Freeform 50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89" name="Freeform 50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0" name="Freeform 50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76" name="Group 50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092" name="Freeform 50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3" name="Freeform 50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4" name="Freeform 51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5" name="Freeform 51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6" name="Freeform 51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097" name="Freeform 51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6083" name="Group 514"/>
          <p:cNvGrpSpPr>
            <a:grpSpLocks/>
          </p:cNvGrpSpPr>
          <p:nvPr/>
        </p:nvGrpSpPr>
        <p:grpSpPr bwMode="auto">
          <a:xfrm>
            <a:off x="2478088" y="2057400"/>
            <a:ext cx="4992687" cy="755650"/>
            <a:chOff x="1561" y="1296"/>
            <a:chExt cx="3145" cy="476"/>
          </a:xfrm>
        </p:grpSpPr>
        <p:grpSp>
          <p:nvGrpSpPr>
            <p:cNvPr id="196084" name="Group 515"/>
            <p:cNvGrpSpPr>
              <a:grpSpLocks/>
            </p:cNvGrpSpPr>
            <p:nvPr/>
          </p:nvGrpSpPr>
          <p:grpSpPr bwMode="auto">
            <a:xfrm flipH="1">
              <a:off x="1943" y="1327"/>
              <a:ext cx="298" cy="253"/>
              <a:chOff x="1868" y="1276"/>
              <a:chExt cx="1755" cy="2122"/>
            </a:xfrm>
          </p:grpSpPr>
          <p:sp>
            <p:nvSpPr>
              <p:cNvPr id="196100" name="Freeform 51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101" name="Freeform 51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102" name="Freeform 51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103" name="Freeform 51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104" name="Freeform 52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105" name="Freeform 52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091" name="Group 522"/>
            <p:cNvGrpSpPr>
              <a:grpSpLocks/>
            </p:cNvGrpSpPr>
            <p:nvPr/>
          </p:nvGrpSpPr>
          <p:grpSpPr bwMode="auto">
            <a:xfrm flipH="1">
              <a:off x="2649" y="1296"/>
              <a:ext cx="556" cy="260"/>
              <a:chOff x="2936" y="1776"/>
              <a:chExt cx="556" cy="260"/>
            </a:xfrm>
          </p:grpSpPr>
          <p:grpSp>
            <p:nvGrpSpPr>
              <p:cNvPr id="196098" name="Group 52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08" name="Freeform 52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09" name="Freeform 52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0" name="Freeform 52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1" name="Freeform 52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2" name="Freeform 52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3" name="Freeform 52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099" name="Group 53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15" name="Freeform 53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6" name="Freeform 53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7" name="Freeform 53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8" name="Freeform 53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19" name="Freeform 53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0" name="Freeform 53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06" name="Group 537"/>
            <p:cNvGrpSpPr>
              <a:grpSpLocks/>
            </p:cNvGrpSpPr>
            <p:nvPr/>
          </p:nvGrpSpPr>
          <p:grpSpPr bwMode="auto">
            <a:xfrm flipH="1">
              <a:off x="4150" y="1431"/>
              <a:ext cx="556" cy="260"/>
              <a:chOff x="2936" y="1776"/>
              <a:chExt cx="556" cy="260"/>
            </a:xfrm>
          </p:grpSpPr>
          <p:grpSp>
            <p:nvGrpSpPr>
              <p:cNvPr id="196107" name="Group 53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23" name="Freeform 53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4" name="Freeform 54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5" name="Freeform 54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6" name="Freeform 54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7" name="Freeform 54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28" name="Freeform 54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14" name="Group 54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30" name="Freeform 54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1" name="Freeform 54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2" name="Freeform 54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3" name="Freeform 54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4" name="Freeform 55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5" name="Freeform 55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21" name="Group 552"/>
            <p:cNvGrpSpPr>
              <a:grpSpLocks/>
            </p:cNvGrpSpPr>
            <p:nvPr/>
          </p:nvGrpSpPr>
          <p:grpSpPr bwMode="auto">
            <a:xfrm flipH="1">
              <a:off x="3641" y="1387"/>
              <a:ext cx="556" cy="260"/>
              <a:chOff x="2936" y="1776"/>
              <a:chExt cx="556" cy="260"/>
            </a:xfrm>
          </p:grpSpPr>
          <p:grpSp>
            <p:nvGrpSpPr>
              <p:cNvPr id="196122" name="Group 55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38" name="Freeform 55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39" name="Freeform 55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0" name="Freeform 55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1" name="Freeform 55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2" name="Freeform 55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3" name="Freeform 55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29" name="Group 56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45" name="Freeform 56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6" name="Freeform 56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7" name="Freeform 56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8" name="Freeform 56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49" name="Freeform 56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0" name="Freeform 56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36" name="Group 567"/>
            <p:cNvGrpSpPr>
              <a:grpSpLocks/>
            </p:cNvGrpSpPr>
            <p:nvPr/>
          </p:nvGrpSpPr>
          <p:grpSpPr bwMode="auto">
            <a:xfrm flipH="1">
              <a:off x="2068" y="1512"/>
              <a:ext cx="556" cy="260"/>
              <a:chOff x="2936" y="1776"/>
              <a:chExt cx="556" cy="260"/>
            </a:xfrm>
          </p:grpSpPr>
          <p:grpSp>
            <p:nvGrpSpPr>
              <p:cNvPr id="196137" name="Group 56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53" name="Freeform 56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4" name="Freeform 57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5" name="Freeform 57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6" name="Freeform 57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7" name="Freeform 57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58" name="Freeform 57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44" name="Group 57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60" name="Freeform 57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1" name="Freeform 57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2" name="Freeform 57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3" name="Freeform 57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4" name="Freeform 58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5" name="Freeform 58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51" name="Group 582"/>
            <p:cNvGrpSpPr>
              <a:grpSpLocks/>
            </p:cNvGrpSpPr>
            <p:nvPr/>
          </p:nvGrpSpPr>
          <p:grpSpPr bwMode="auto">
            <a:xfrm flipH="1">
              <a:off x="1561" y="1449"/>
              <a:ext cx="556" cy="260"/>
              <a:chOff x="2936" y="1776"/>
              <a:chExt cx="556" cy="260"/>
            </a:xfrm>
          </p:grpSpPr>
          <p:grpSp>
            <p:nvGrpSpPr>
              <p:cNvPr id="196152" name="Group 58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68" name="Freeform 58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69" name="Freeform 58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0" name="Freeform 58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1" name="Freeform 58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2" name="Freeform 58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3" name="Freeform 58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59" name="Group 59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75" name="Freeform 59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6" name="Freeform 59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7" name="Freeform 59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8" name="Freeform 59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79" name="Freeform 59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0" name="Freeform 59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66" name="Group 597"/>
            <p:cNvGrpSpPr>
              <a:grpSpLocks/>
            </p:cNvGrpSpPr>
            <p:nvPr/>
          </p:nvGrpSpPr>
          <p:grpSpPr bwMode="auto">
            <a:xfrm flipH="1">
              <a:off x="3088" y="1418"/>
              <a:ext cx="556" cy="260"/>
              <a:chOff x="2936" y="1776"/>
              <a:chExt cx="556" cy="260"/>
            </a:xfrm>
          </p:grpSpPr>
          <p:grpSp>
            <p:nvGrpSpPr>
              <p:cNvPr id="196167" name="Group 59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83" name="Freeform 59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4" name="Freeform 60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5" name="Freeform 60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6" name="Freeform 60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7" name="Freeform 60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88" name="Freeform 60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74" name="Group 60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190" name="Freeform 60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1" name="Freeform 60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2" name="Freeform 60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3" name="Freeform 60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4" name="Freeform 61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5" name="Freeform 61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181" name="Group 612"/>
            <p:cNvGrpSpPr>
              <a:grpSpLocks/>
            </p:cNvGrpSpPr>
            <p:nvPr/>
          </p:nvGrpSpPr>
          <p:grpSpPr bwMode="auto">
            <a:xfrm flipH="1">
              <a:off x="2553" y="1392"/>
              <a:ext cx="556" cy="260"/>
              <a:chOff x="2936" y="1776"/>
              <a:chExt cx="556" cy="260"/>
            </a:xfrm>
          </p:grpSpPr>
          <p:grpSp>
            <p:nvGrpSpPr>
              <p:cNvPr id="196182" name="Group 61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198" name="Freeform 61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199" name="Freeform 61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0" name="Freeform 61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1" name="Freeform 61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2" name="Freeform 61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3" name="Freeform 61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189" name="Group 62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205" name="Freeform 62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6" name="Freeform 62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7" name="Freeform 62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8" name="Freeform 62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09" name="Freeform 62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10" name="Freeform 62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6196" name="Group 627"/>
          <p:cNvGrpSpPr>
            <a:grpSpLocks/>
          </p:cNvGrpSpPr>
          <p:nvPr/>
        </p:nvGrpSpPr>
        <p:grpSpPr bwMode="auto">
          <a:xfrm flipH="1">
            <a:off x="1801813" y="2478088"/>
            <a:ext cx="882650" cy="412750"/>
            <a:chOff x="2936" y="1776"/>
            <a:chExt cx="556" cy="260"/>
          </a:xfrm>
        </p:grpSpPr>
        <p:grpSp>
          <p:nvGrpSpPr>
            <p:cNvPr id="196197" name="Group 62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213" name="Freeform 62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14" name="Freeform 63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15" name="Freeform 63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16" name="Freeform 63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17" name="Freeform 63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18" name="Freeform 63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204" name="Group 63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220" name="Freeform 63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1" name="Freeform 63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2" name="Freeform 63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3" name="Freeform 63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4" name="Freeform 64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5" name="Freeform 64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6211" name="Group 642"/>
          <p:cNvGrpSpPr>
            <a:grpSpLocks/>
          </p:cNvGrpSpPr>
          <p:nvPr/>
        </p:nvGrpSpPr>
        <p:grpSpPr bwMode="auto">
          <a:xfrm flipH="1">
            <a:off x="1752600" y="3430588"/>
            <a:ext cx="882650" cy="412750"/>
            <a:chOff x="2936" y="1776"/>
            <a:chExt cx="556" cy="260"/>
          </a:xfrm>
        </p:grpSpPr>
        <p:grpSp>
          <p:nvGrpSpPr>
            <p:cNvPr id="196212" name="Group 64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228" name="Freeform 64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29" name="Freeform 64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0" name="Freeform 64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1" name="Freeform 64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2" name="Freeform 64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3" name="Freeform 64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219" name="Group 65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235" name="Freeform 65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6" name="Freeform 65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7" name="Freeform 65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8" name="Freeform 65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39" name="Freeform 65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0" name="Freeform 65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6226" name="Group 657"/>
          <p:cNvGrpSpPr>
            <a:grpSpLocks/>
          </p:cNvGrpSpPr>
          <p:nvPr/>
        </p:nvGrpSpPr>
        <p:grpSpPr bwMode="auto">
          <a:xfrm>
            <a:off x="6577013" y="2749550"/>
            <a:ext cx="882650" cy="412750"/>
            <a:chOff x="2936" y="1776"/>
            <a:chExt cx="556" cy="260"/>
          </a:xfrm>
        </p:grpSpPr>
        <p:grpSp>
          <p:nvGrpSpPr>
            <p:cNvPr id="196227" name="Group 65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243" name="Freeform 65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4" name="Freeform 66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5" name="Freeform 66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6" name="Freeform 66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7" name="Freeform 66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48" name="Freeform 66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234" name="Group 66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250" name="Freeform 66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51" name="Freeform 66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52" name="Freeform 66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53" name="Freeform 66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54" name="Freeform 67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255" name="Freeform 67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6256" name="Text Box 67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82638" y="242888"/>
            <a:ext cx="56483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Extracción Parcial</a:t>
            </a:r>
          </a:p>
        </p:txBody>
      </p:sp>
      <p:sp>
        <p:nvSpPr>
          <p:cNvPr id="196258" name="Text Box 674"/>
          <p:cNvSpPr txBox="1">
            <a:spLocks noChangeArrowheads="1"/>
          </p:cNvSpPr>
          <p:nvPr/>
        </p:nvSpPr>
        <p:spPr bwMode="auto">
          <a:xfrm>
            <a:off x="2062163" y="5087938"/>
            <a:ext cx="6575425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</a:pPr>
            <a:r>
              <a:rPr lang="es-MX" sz="2800">
                <a:latin typeface="Times New Roman" pitchFamily="18" charset="0"/>
              </a:rPr>
              <a:t> y dejamos que algunos de los fotónes salgan</a:t>
            </a:r>
          </a:p>
        </p:txBody>
      </p:sp>
      <p:grpSp>
        <p:nvGrpSpPr>
          <p:cNvPr id="196241" name="Group 675"/>
          <p:cNvGrpSpPr>
            <a:grpSpLocks/>
          </p:cNvGrpSpPr>
          <p:nvPr/>
        </p:nvGrpSpPr>
        <p:grpSpPr bwMode="auto">
          <a:xfrm>
            <a:off x="7483475" y="2395538"/>
            <a:ext cx="1608138" cy="725487"/>
            <a:chOff x="4714" y="1509"/>
            <a:chExt cx="1013" cy="457"/>
          </a:xfrm>
        </p:grpSpPr>
        <p:grpSp>
          <p:nvGrpSpPr>
            <p:cNvPr id="196242" name="Group 676"/>
            <p:cNvGrpSpPr>
              <a:grpSpLocks/>
            </p:cNvGrpSpPr>
            <p:nvPr/>
          </p:nvGrpSpPr>
          <p:grpSpPr bwMode="auto">
            <a:xfrm>
              <a:off x="4738" y="1509"/>
              <a:ext cx="556" cy="260"/>
              <a:chOff x="2936" y="1776"/>
              <a:chExt cx="556" cy="260"/>
            </a:xfrm>
          </p:grpSpPr>
          <p:grpSp>
            <p:nvGrpSpPr>
              <p:cNvPr id="196249" name="Group 67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262" name="Freeform 67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63" name="Freeform 67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64" name="Freeform 68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65" name="Freeform 68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66" name="Freeform 68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67" name="Freeform 68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259" name="Group 68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269" name="Freeform 68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0" name="Freeform 68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1" name="Freeform 68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2" name="Freeform 68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3" name="Freeform 68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4" name="Freeform 69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260" name="Group 691"/>
            <p:cNvGrpSpPr>
              <a:grpSpLocks/>
            </p:cNvGrpSpPr>
            <p:nvPr/>
          </p:nvGrpSpPr>
          <p:grpSpPr bwMode="auto">
            <a:xfrm>
              <a:off x="4714" y="1706"/>
              <a:ext cx="556" cy="260"/>
              <a:chOff x="2936" y="1776"/>
              <a:chExt cx="556" cy="260"/>
            </a:xfrm>
          </p:grpSpPr>
          <p:grpSp>
            <p:nvGrpSpPr>
              <p:cNvPr id="196261" name="Group 69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277" name="Freeform 69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8" name="Freeform 69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79" name="Freeform 69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0" name="Freeform 69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1" name="Freeform 69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2" name="Freeform 69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268" name="Group 69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284" name="Freeform 70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5" name="Freeform 70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6" name="Freeform 70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7" name="Freeform 70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8" name="Freeform 70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89" name="Freeform 70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275" name="Group 706"/>
            <p:cNvGrpSpPr>
              <a:grpSpLocks/>
            </p:cNvGrpSpPr>
            <p:nvPr/>
          </p:nvGrpSpPr>
          <p:grpSpPr bwMode="auto">
            <a:xfrm>
              <a:off x="5170" y="1511"/>
              <a:ext cx="556" cy="260"/>
              <a:chOff x="2936" y="1776"/>
              <a:chExt cx="556" cy="260"/>
            </a:xfrm>
          </p:grpSpPr>
          <p:grpSp>
            <p:nvGrpSpPr>
              <p:cNvPr id="196276" name="Group 70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292" name="Freeform 70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93" name="Freeform 70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94" name="Freeform 71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95" name="Freeform 71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96" name="Freeform 71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297" name="Freeform 71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283" name="Group 71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299" name="Freeform 71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0" name="Freeform 71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1" name="Freeform 71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2" name="Freeform 71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3" name="Freeform 71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4" name="Freeform 72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290" name="Group 721"/>
            <p:cNvGrpSpPr>
              <a:grpSpLocks/>
            </p:cNvGrpSpPr>
            <p:nvPr/>
          </p:nvGrpSpPr>
          <p:grpSpPr bwMode="auto">
            <a:xfrm>
              <a:off x="5171" y="1695"/>
              <a:ext cx="556" cy="260"/>
              <a:chOff x="2936" y="1776"/>
              <a:chExt cx="556" cy="260"/>
            </a:xfrm>
          </p:grpSpPr>
          <p:grpSp>
            <p:nvGrpSpPr>
              <p:cNvPr id="196291" name="Group 72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307" name="Freeform 72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8" name="Freeform 72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09" name="Freeform 72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0" name="Freeform 72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1" name="Freeform 72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2" name="Freeform 72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298" name="Group 72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314" name="Freeform 73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5" name="Freeform 73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6" name="Freeform 73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7" name="Freeform 73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8" name="Freeform 73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319" name="Freeform 73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196320" name="Rectangle 736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  <p:sp>
        <p:nvSpPr>
          <p:cNvPr id="196257" name="Rectangle 673"/>
          <p:cNvSpPr>
            <a:spLocks noChangeArrowheads="1"/>
          </p:cNvSpPr>
          <p:nvPr/>
        </p:nvSpPr>
        <p:spPr bwMode="auto">
          <a:xfrm>
            <a:off x="7472363" y="2547938"/>
            <a:ext cx="173037" cy="3968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5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5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6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6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258" grpId="0" autoUpdateAnimBg="0"/>
      <p:bldP spid="19625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6611" name="Freeform 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12" name="Freeform 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13" name="Freeform 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14" name="Freeform 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15" name="Freeform 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16" name="Freeform 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6618" name="Rectangle 10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6619" name="Rectangle 11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6620" name="Rectangle 12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6621" name="Rectangle 13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6622" name="Text Box 14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6623" name="Line 15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6625" name="Freeform 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26" name="Freeform 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27" name="Freeform 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28" name="Freeform 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29" name="Freeform 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0" name="Freeform 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6632" name="Freeform 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3" name="Freeform 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4" name="Freeform 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5" name="Freeform 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6" name="Freeform 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37" name="Freeform 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" name="Group 30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6639" name="Freeform 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0" name="Freeform 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1" name="Freeform 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2" name="Freeform 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3" name="Freeform 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4" name="Freeform 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7" name="Group 37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6646" name="Freeform 3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7" name="Freeform 3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8" name="Freeform 4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49" name="Freeform 4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0" name="Freeform 4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1" name="Freeform 4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" name="Group 44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6653" name="Freeform 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4" name="Freeform 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5" name="Freeform 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6" name="Freeform 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7" name="Freeform 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58" name="Freeform 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9" name="Group 51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6660" name="Freeform 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1" name="Freeform 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2" name="Freeform 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3" name="Freeform 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4" name="Freeform 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5" name="Freeform 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0" name="Group 58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6667" name="Freeform 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8" name="Freeform 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69" name="Freeform 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0" name="Freeform 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1" name="Freeform 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2" name="Freeform 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65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6674" name="Freeform 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5" name="Freeform 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6" name="Freeform 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7" name="Freeform 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8" name="Freeform 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79" name="Freeform 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2" name="Group 72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6681" name="Freeform 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2" name="Freeform 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3" name="Freeform 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4" name="Freeform 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5" name="Freeform 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6" name="Freeform 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3" name="Group 79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6688" name="Freeform 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89" name="Freeform 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0" name="Freeform 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1" name="Freeform 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2" name="Freeform 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3" name="Freeform 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4" name="Group 86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6695" name="Freeform 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6" name="Freeform 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7" name="Freeform 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8" name="Freeform 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699" name="Freeform 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0" name="Freeform 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5" name="Group 93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6702" name="Freeform 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3" name="Freeform 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4" name="Freeform 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5" name="Freeform 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6" name="Freeform 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07" name="Freeform 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6708" name="Oval 100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6709" name="Text Box 101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6" name="Group 102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6711" name="Freeform 10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2" name="Freeform 10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3" name="Freeform 10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4" name="Freeform 10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5" name="Freeform 10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6" name="Freeform 10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7" name="Group 109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6718" name="Freeform 11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19" name="Freeform 11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0" name="Freeform 11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1" name="Freeform 11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2" name="Freeform 11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3" name="Freeform 11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" name="Group 116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6725" name="Freeform 11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6" name="Freeform 11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7" name="Freeform 11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8" name="Freeform 12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29" name="Freeform 12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0" name="Freeform 12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" name="Group 123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6732" name="Freeform 12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3" name="Freeform 12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4" name="Freeform 12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5" name="Freeform 12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6" name="Freeform 12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37" name="Freeform 12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0" name="Group 130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6739" name="Freeform 13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0" name="Freeform 13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1" name="Freeform 13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2" name="Freeform 13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3" name="Freeform 13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4" name="Freeform 13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1" name="Group 137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6746" name="Freeform 13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7" name="Freeform 13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8" name="Freeform 14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49" name="Freeform 14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0" name="Freeform 14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1" name="Freeform 14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2" name="Group 144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6753" name="Freeform 14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4" name="Freeform 14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5" name="Freeform 14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6" name="Freeform 14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7" name="Freeform 14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58" name="Freeform 15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3" name="Group 151"/>
          <p:cNvGrpSpPr>
            <a:grpSpLocks/>
          </p:cNvGrpSpPr>
          <p:nvPr/>
        </p:nvGrpSpPr>
        <p:grpSpPr bwMode="auto">
          <a:xfrm flipH="1">
            <a:off x="3436938" y="2674938"/>
            <a:ext cx="473075" cy="400050"/>
            <a:chOff x="1868" y="1276"/>
            <a:chExt cx="1755" cy="2122"/>
          </a:xfrm>
        </p:grpSpPr>
        <p:sp>
          <p:nvSpPr>
            <p:cNvPr id="196760" name="Freeform 15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1" name="Freeform 15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2" name="Freeform 15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3" name="Freeform 15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4" name="Freeform 15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5" name="Freeform 15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4" name="Group 158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6767" name="Freeform 15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8" name="Freeform 16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69" name="Freeform 16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0" name="Freeform 16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1" name="Freeform 16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2" name="Freeform 16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5" name="Group 165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6774" name="Freeform 16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5" name="Freeform 16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6" name="Freeform 16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7" name="Freeform 16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8" name="Freeform 17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79" name="Freeform 17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" name="Group 172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6781" name="Freeform 17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2" name="Freeform 17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3" name="Freeform 17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4" name="Freeform 17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5" name="Freeform 17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6" name="Freeform 17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7" name="Group 179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6788" name="Freeform 18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89" name="Freeform 18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0" name="Freeform 18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1" name="Freeform 18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2" name="Freeform 18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3" name="Freeform 18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8" name="Group 186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6795" name="Freeform 18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6" name="Freeform 18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7" name="Freeform 18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8" name="Freeform 19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799" name="Freeform 19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0" name="Freeform 19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9" name="Group 193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6802" name="Freeform 19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3" name="Freeform 19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4" name="Freeform 19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5" name="Freeform 19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6" name="Freeform 19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07" name="Freeform 19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0" name="Group 200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6809" name="Freeform 20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0" name="Freeform 20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1" name="Freeform 20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2" name="Freeform 20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3" name="Freeform 20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4" name="Freeform 20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1" name="Group 207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6816" name="Freeform 20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7" name="Freeform 20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8" name="Freeform 21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19" name="Freeform 21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0" name="Freeform 21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1" name="Freeform 21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7248" name="Group 214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6823" name="Freeform 21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4" name="Freeform 21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5" name="Freeform 21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6" name="Freeform 21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7" name="Freeform 21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28" name="Freeform 22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7249" name="Group 221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6830" name="Freeform 22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31" name="Freeform 22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32" name="Freeform 22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33" name="Freeform 22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34" name="Freeform 22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6835" name="Freeform 22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6836" name="Rectangle 228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6837" name="Text Box 229"/>
          <p:cNvSpPr txBox="1">
            <a:spLocks noChangeArrowheads="1"/>
          </p:cNvSpPr>
          <p:nvPr/>
        </p:nvSpPr>
        <p:spPr bwMode="auto">
          <a:xfrm>
            <a:off x="444500" y="4752975"/>
            <a:ext cx="86995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2800">
                <a:latin typeface="Times New Roman" pitchFamily="18" charset="0"/>
              </a:rPr>
              <a:t> Estos fotónes salen en un solo rumbo (</a:t>
            </a:r>
            <a:r>
              <a:rPr lang="es-MX" sz="2800" i="1">
                <a:latin typeface="Times New Roman" pitchFamily="18" charset="0"/>
              </a:rPr>
              <a:t>direccional</a:t>
            </a:r>
            <a:r>
              <a:rPr lang="es-MX" sz="2800">
                <a:latin typeface="Times New Roman" pitchFamily="18" charset="0"/>
              </a:rPr>
              <a:t>), el                    </a:t>
            </a:r>
          </a:p>
          <a:p>
            <a:pPr>
              <a:lnSpc>
                <a:spcPct val="110000"/>
              </a:lnSpc>
              <a:spcBef>
                <a:spcPct val="20000"/>
              </a:spcBef>
              <a:buClr>
                <a:srgbClr val="FFFF66"/>
              </a:buClr>
              <a:buSzPct val="120000"/>
              <a:buFont typeface="Symbol" pitchFamily="18" charset="2"/>
              <a:buNone/>
            </a:pPr>
            <a:r>
              <a:rPr lang="es-MX" sz="2800">
                <a:latin typeface="Times New Roman" pitchFamily="18" charset="0"/>
              </a:rPr>
              <a:t>      mismo paso (</a:t>
            </a:r>
            <a:r>
              <a:rPr lang="es-MX" sz="2800" i="1">
                <a:latin typeface="Times New Roman" pitchFamily="18" charset="0"/>
              </a:rPr>
              <a:t>monocromático</a:t>
            </a:r>
            <a:r>
              <a:rPr lang="es-MX" sz="2800">
                <a:latin typeface="Times New Roman" pitchFamily="18" charset="0"/>
              </a:rPr>
              <a:t>) y andar (</a:t>
            </a:r>
            <a:r>
              <a:rPr lang="es-MX" sz="2800" i="1">
                <a:latin typeface="Times New Roman" pitchFamily="18" charset="0"/>
              </a:rPr>
              <a:t>coherencia</a:t>
            </a:r>
            <a:r>
              <a:rPr lang="es-MX" sz="2800">
                <a:latin typeface="Times New Roman" pitchFamily="18" charset="0"/>
              </a:rPr>
              <a:t>)</a:t>
            </a:r>
          </a:p>
        </p:txBody>
      </p:sp>
      <p:grpSp>
        <p:nvGrpSpPr>
          <p:cNvPr id="197256" name="Group 230"/>
          <p:cNvGrpSpPr>
            <a:grpSpLocks/>
          </p:cNvGrpSpPr>
          <p:nvPr/>
        </p:nvGrpSpPr>
        <p:grpSpPr bwMode="auto">
          <a:xfrm>
            <a:off x="5497513" y="2900363"/>
            <a:ext cx="882650" cy="412750"/>
            <a:chOff x="2936" y="1776"/>
            <a:chExt cx="556" cy="260"/>
          </a:xfrm>
        </p:grpSpPr>
        <p:grpSp>
          <p:nvGrpSpPr>
            <p:cNvPr id="197263" name="Group 231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840" name="Freeform 23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1" name="Freeform 23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2" name="Freeform 23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3" name="Freeform 23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4" name="Freeform 23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5" name="Freeform 23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7264" name="Group 238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847" name="Freeform 23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8" name="Freeform 24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49" name="Freeform 24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0" name="Freeform 24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1" name="Freeform 24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2" name="Freeform 24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7271" name="Group 245"/>
          <p:cNvGrpSpPr>
            <a:grpSpLocks/>
          </p:cNvGrpSpPr>
          <p:nvPr/>
        </p:nvGrpSpPr>
        <p:grpSpPr bwMode="auto">
          <a:xfrm>
            <a:off x="5397500" y="2665413"/>
            <a:ext cx="882650" cy="412750"/>
            <a:chOff x="2936" y="1776"/>
            <a:chExt cx="556" cy="260"/>
          </a:xfrm>
        </p:grpSpPr>
        <p:grpSp>
          <p:nvGrpSpPr>
            <p:cNvPr id="197278" name="Group 246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855" name="Freeform 24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6" name="Freeform 24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7" name="Freeform 24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8" name="Freeform 25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59" name="Freeform 25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0" name="Freeform 25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7279" name="Group 253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862" name="Freeform 25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3" name="Freeform 25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4" name="Freeform 25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5" name="Freeform 25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6" name="Freeform 25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67" name="Freeform 25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7280" name="Group 260"/>
          <p:cNvGrpSpPr>
            <a:grpSpLocks/>
          </p:cNvGrpSpPr>
          <p:nvPr/>
        </p:nvGrpSpPr>
        <p:grpSpPr bwMode="auto">
          <a:xfrm>
            <a:off x="3205163" y="3071813"/>
            <a:ext cx="882650" cy="412750"/>
            <a:chOff x="2936" y="1776"/>
            <a:chExt cx="556" cy="260"/>
          </a:xfrm>
        </p:grpSpPr>
        <p:grpSp>
          <p:nvGrpSpPr>
            <p:cNvPr id="197287" name="Group 261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6870" name="Freeform 26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1" name="Freeform 26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2" name="Freeform 26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3" name="Freeform 26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4" name="Freeform 26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5" name="Freeform 26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7294" name="Group 268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6877" name="Freeform 26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8" name="Freeform 27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79" name="Freeform 27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80" name="Freeform 27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81" name="Freeform 27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82" name="Freeform 27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7295" name="Group 275"/>
          <p:cNvGrpSpPr>
            <a:grpSpLocks/>
          </p:cNvGrpSpPr>
          <p:nvPr/>
        </p:nvGrpSpPr>
        <p:grpSpPr bwMode="auto">
          <a:xfrm>
            <a:off x="1806575" y="1285875"/>
            <a:ext cx="5676900" cy="3230563"/>
            <a:chOff x="1138" y="810"/>
            <a:chExt cx="3576" cy="2019"/>
          </a:xfrm>
        </p:grpSpPr>
        <p:grpSp>
          <p:nvGrpSpPr>
            <p:cNvPr id="197302" name="Group 276"/>
            <p:cNvGrpSpPr>
              <a:grpSpLocks/>
            </p:cNvGrpSpPr>
            <p:nvPr/>
          </p:nvGrpSpPr>
          <p:grpSpPr bwMode="auto">
            <a:xfrm>
              <a:off x="1138" y="810"/>
              <a:ext cx="3125" cy="1988"/>
              <a:chOff x="1138" y="810"/>
              <a:chExt cx="3125" cy="1988"/>
            </a:xfrm>
          </p:grpSpPr>
          <p:grpSp>
            <p:nvGrpSpPr>
              <p:cNvPr id="197309" name="Group 277"/>
              <p:cNvGrpSpPr>
                <a:grpSpLocks/>
              </p:cNvGrpSpPr>
              <p:nvPr/>
            </p:nvGrpSpPr>
            <p:grpSpPr bwMode="auto">
              <a:xfrm>
                <a:off x="1403" y="810"/>
                <a:ext cx="2860" cy="873"/>
                <a:chOff x="1403" y="810"/>
                <a:chExt cx="2860" cy="873"/>
              </a:xfrm>
            </p:grpSpPr>
            <p:grpSp>
              <p:nvGrpSpPr>
                <p:cNvPr id="197310" name="Group 278"/>
                <p:cNvGrpSpPr>
                  <a:grpSpLocks/>
                </p:cNvGrpSpPr>
                <p:nvPr/>
              </p:nvGrpSpPr>
              <p:grpSpPr bwMode="auto">
                <a:xfrm>
                  <a:off x="1403" y="810"/>
                  <a:ext cx="1823" cy="873"/>
                  <a:chOff x="1403" y="810"/>
                  <a:chExt cx="1823" cy="873"/>
                </a:xfrm>
              </p:grpSpPr>
              <p:grpSp>
                <p:nvGrpSpPr>
                  <p:cNvPr id="197317" name="Group 279"/>
                  <p:cNvGrpSpPr>
                    <a:grpSpLocks/>
                  </p:cNvGrpSpPr>
                  <p:nvPr/>
                </p:nvGrpSpPr>
                <p:grpSpPr bwMode="auto">
                  <a:xfrm>
                    <a:off x="1668" y="810"/>
                    <a:ext cx="1558" cy="499"/>
                    <a:chOff x="1668" y="810"/>
                    <a:chExt cx="1558" cy="499"/>
                  </a:xfrm>
                </p:grpSpPr>
                <p:sp>
                  <p:nvSpPr>
                    <p:cNvPr id="196888" name="Rectangle 2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7" y="810"/>
                      <a:ext cx="499" cy="499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6889" name="Rectangle 2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68" y="818"/>
                      <a:ext cx="576" cy="4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96890" name="Rectangle 282"/>
                  <p:cNvSpPr>
                    <a:spLocks noChangeArrowheads="1"/>
                  </p:cNvSpPr>
                  <p:nvPr/>
                </p:nvSpPr>
                <p:spPr bwMode="auto">
                  <a:xfrm>
                    <a:off x="1403" y="1224"/>
                    <a:ext cx="366" cy="45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</p:grpSp>
            <p:sp>
              <p:nvSpPr>
                <p:cNvPr id="196891" name="Rectangle 283"/>
                <p:cNvSpPr>
                  <a:spLocks noChangeArrowheads="1"/>
                </p:cNvSpPr>
                <p:nvPr/>
              </p:nvSpPr>
              <p:spPr bwMode="auto">
                <a:xfrm>
                  <a:off x="3748" y="818"/>
                  <a:ext cx="515" cy="4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196892" name="Rectangle 284"/>
              <p:cNvSpPr>
                <a:spLocks noChangeArrowheads="1"/>
              </p:cNvSpPr>
              <p:nvPr/>
            </p:nvSpPr>
            <p:spPr bwMode="auto">
              <a:xfrm>
                <a:off x="1138" y="2205"/>
                <a:ext cx="1293" cy="59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196893" name="Rectangle 285"/>
            <p:cNvSpPr>
              <a:spLocks noChangeArrowheads="1"/>
            </p:cNvSpPr>
            <p:nvPr/>
          </p:nvSpPr>
          <p:spPr bwMode="auto">
            <a:xfrm>
              <a:off x="3491" y="2104"/>
              <a:ext cx="1223" cy="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7324" name="Group 286"/>
          <p:cNvGrpSpPr>
            <a:grpSpLocks/>
          </p:cNvGrpSpPr>
          <p:nvPr/>
        </p:nvGrpSpPr>
        <p:grpSpPr bwMode="auto">
          <a:xfrm>
            <a:off x="1868488" y="2806700"/>
            <a:ext cx="4992687" cy="755650"/>
            <a:chOff x="1435" y="1776"/>
            <a:chExt cx="3145" cy="476"/>
          </a:xfrm>
        </p:grpSpPr>
        <p:grpSp>
          <p:nvGrpSpPr>
            <p:cNvPr id="197325" name="Group 287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6896" name="Freeform 288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97" name="Freeform 289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98" name="Freeform 290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899" name="Freeform 291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900" name="Freeform 292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6901" name="Freeform 293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7332" name="Group 294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7342" name="Group 29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04" name="Freeform 29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05" name="Freeform 29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06" name="Freeform 29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07" name="Freeform 29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08" name="Freeform 30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09" name="Freeform 30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343" name="Group 30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11" name="Freeform 30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12" name="Freeform 30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13" name="Freeform 30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14" name="Freeform 30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15" name="Freeform 30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16" name="Freeform 30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608" name="Group 309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6609" name="Group 31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19" name="Freeform 31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0" name="Freeform 31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1" name="Freeform 31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2" name="Freeform 31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3" name="Freeform 31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4" name="Freeform 31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610" name="Group 31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26" name="Freeform 31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7" name="Freeform 31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8" name="Freeform 32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29" name="Freeform 32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0" name="Freeform 32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1" name="Freeform 32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617" name="Group 324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6624" name="Group 32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34" name="Freeform 32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5" name="Freeform 32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6" name="Freeform 32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7" name="Freeform 32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8" name="Freeform 33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39" name="Freeform 33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631" name="Group 33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41" name="Freeform 33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42" name="Freeform 33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43" name="Freeform 33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44" name="Freeform 33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45" name="Freeform 33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46" name="Freeform 33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638" name="Group 339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6645" name="Group 34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49" name="Freeform 34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0" name="Freeform 34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1" name="Freeform 34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2" name="Freeform 34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3" name="Freeform 34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4" name="Freeform 34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652" name="Group 34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56" name="Freeform 34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7" name="Freeform 34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8" name="Freeform 35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59" name="Freeform 35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0" name="Freeform 35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1" name="Freeform 35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659" name="Group 354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6666" name="Group 35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64" name="Freeform 35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5" name="Freeform 35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6" name="Freeform 35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7" name="Freeform 35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8" name="Freeform 36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69" name="Freeform 36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673" name="Group 36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71" name="Freeform 36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72" name="Freeform 36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73" name="Freeform 36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74" name="Freeform 36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75" name="Freeform 36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76" name="Freeform 36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680" name="Group 369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6687" name="Group 37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79" name="Freeform 37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0" name="Freeform 37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1" name="Freeform 37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2" name="Freeform 37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3" name="Freeform 37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4" name="Freeform 37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694" name="Group 37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6986" name="Freeform 37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7" name="Freeform 37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8" name="Freeform 38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89" name="Freeform 38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0" name="Freeform 38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1" name="Freeform 38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701" name="Group 384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6710" name="Group 38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6994" name="Freeform 38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5" name="Freeform 38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6" name="Freeform 38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7" name="Freeform 38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8" name="Freeform 39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6999" name="Freeform 39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717" name="Group 39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01" name="Freeform 39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02" name="Freeform 39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03" name="Freeform 39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04" name="Freeform 39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05" name="Freeform 39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06" name="Freeform 39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6724" name="Group 399"/>
          <p:cNvGrpSpPr>
            <a:grpSpLocks/>
          </p:cNvGrpSpPr>
          <p:nvPr/>
        </p:nvGrpSpPr>
        <p:grpSpPr bwMode="auto">
          <a:xfrm>
            <a:off x="2514600" y="3257550"/>
            <a:ext cx="4992688" cy="755650"/>
            <a:chOff x="1435" y="1776"/>
            <a:chExt cx="3145" cy="476"/>
          </a:xfrm>
        </p:grpSpPr>
        <p:grpSp>
          <p:nvGrpSpPr>
            <p:cNvPr id="196731" name="Group 400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7009" name="Freeform 40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010" name="Freeform 40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011" name="Freeform 40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012" name="Freeform 40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013" name="Freeform 40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014" name="Freeform 40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738" name="Group 407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6745" name="Group 40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17" name="Freeform 40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18" name="Freeform 41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19" name="Freeform 41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0" name="Freeform 41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1" name="Freeform 41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2" name="Freeform 41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752" name="Group 41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24" name="Freeform 41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5" name="Freeform 41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6" name="Freeform 41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7" name="Freeform 41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8" name="Freeform 42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29" name="Freeform 42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759" name="Group 422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6766" name="Group 42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32" name="Freeform 42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33" name="Freeform 42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34" name="Freeform 42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35" name="Freeform 42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36" name="Freeform 42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37" name="Freeform 42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773" name="Group 43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39" name="Freeform 43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0" name="Freeform 43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1" name="Freeform 43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2" name="Freeform 43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3" name="Freeform 43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4" name="Freeform 43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780" name="Group 437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6787" name="Group 43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47" name="Freeform 43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8" name="Freeform 44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49" name="Freeform 44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0" name="Freeform 44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1" name="Freeform 44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2" name="Freeform 44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794" name="Group 44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54" name="Freeform 44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5" name="Freeform 44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6" name="Freeform 44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7" name="Freeform 44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8" name="Freeform 45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59" name="Freeform 45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01" name="Group 452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6808" name="Group 45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62" name="Freeform 45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63" name="Freeform 45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64" name="Freeform 45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65" name="Freeform 45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66" name="Freeform 45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67" name="Freeform 45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15" name="Group 46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69" name="Freeform 46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0" name="Freeform 46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1" name="Freeform 46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2" name="Freeform 46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3" name="Freeform 46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4" name="Freeform 46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22" name="Group 467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6829" name="Group 46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77" name="Freeform 46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8" name="Freeform 47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79" name="Freeform 47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0" name="Freeform 47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1" name="Freeform 47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2" name="Freeform 47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38" name="Group 47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84" name="Freeform 47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5" name="Freeform 47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6" name="Freeform 47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7" name="Freeform 47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8" name="Freeform 48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89" name="Freeform 48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39" name="Group 482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6846" name="Group 48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092" name="Freeform 48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93" name="Freeform 48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94" name="Freeform 48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95" name="Freeform 48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96" name="Freeform 48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097" name="Freeform 48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53" name="Group 49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099" name="Freeform 49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0" name="Freeform 49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1" name="Freeform 49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2" name="Freeform 49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3" name="Freeform 49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4" name="Freeform 49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54" name="Group 497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6861" name="Group 49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07" name="Freeform 49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8" name="Freeform 50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09" name="Freeform 50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0" name="Freeform 50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1" name="Freeform 50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2" name="Freeform 50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68" name="Group 50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14" name="Freeform 50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5" name="Freeform 50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6" name="Freeform 50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7" name="Freeform 50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8" name="Freeform 51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19" name="Freeform 51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6869" name="Group 512"/>
          <p:cNvGrpSpPr>
            <a:grpSpLocks/>
          </p:cNvGrpSpPr>
          <p:nvPr/>
        </p:nvGrpSpPr>
        <p:grpSpPr bwMode="auto">
          <a:xfrm>
            <a:off x="2478088" y="2057400"/>
            <a:ext cx="4992687" cy="755650"/>
            <a:chOff x="1561" y="1296"/>
            <a:chExt cx="3145" cy="476"/>
          </a:xfrm>
        </p:grpSpPr>
        <p:grpSp>
          <p:nvGrpSpPr>
            <p:cNvPr id="196876" name="Group 513"/>
            <p:cNvGrpSpPr>
              <a:grpSpLocks/>
            </p:cNvGrpSpPr>
            <p:nvPr/>
          </p:nvGrpSpPr>
          <p:grpSpPr bwMode="auto">
            <a:xfrm flipH="1">
              <a:off x="1943" y="1327"/>
              <a:ext cx="298" cy="253"/>
              <a:chOff x="1868" y="1276"/>
              <a:chExt cx="1755" cy="2122"/>
            </a:xfrm>
          </p:grpSpPr>
          <p:sp>
            <p:nvSpPr>
              <p:cNvPr id="197122" name="Freeform 51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123" name="Freeform 51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124" name="Freeform 51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125" name="Freeform 51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126" name="Freeform 51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127" name="Freeform 51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883" name="Group 520"/>
            <p:cNvGrpSpPr>
              <a:grpSpLocks/>
            </p:cNvGrpSpPr>
            <p:nvPr/>
          </p:nvGrpSpPr>
          <p:grpSpPr bwMode="auto">
            <a:xfrm flipH="1">
              <a:off x="2649" y="1296"/>
              <a:ext cx="556" cy="260"/>
              <a:chOff x="2936" y="1776"/>
              <a:chExt cx="556" cy="260"/>
            </a:xfrm>
          </p:grpSpPr>
          <p:grpSp>
            <p:nvGrpSpPr>
              <p:cNvPr id="196884" name="Group 521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30" name="Freeform 522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1" name="Freeform 523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2" name="Freeform 524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3" name="Freeform 525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4" name="Freeform 526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5" name="Freeform 527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85" name="Group 528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37" name="Freeform 52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8" name="Freeform 53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39" name="Freeform 53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0" name="Freeform 53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1" name="Freeform 53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2" name="Freeform 53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86" name="Group 535"/>
            <p:cNvGrpSpPr>
              <a:grpSpLocks/>
            </p:cNvGrpSpPr>
            <p:nvPr/>
          </p:nvGrpSpPr>
          <p:grpSpPr bwMode="auto">
            <a:xfrm flipH="1">
              <a:off x="4150" y="1431"/>
              <a:ext cx="556" cy="260"/>
              <a:chOff x="2936" y="1776"/>
              <a:chExt cx="556" cy="260"/>
            </a:xfrm>
          </p:grpSpPr>
          <p:grpSp>
            <p:nvGrpSpPr>
              <p:cNvPr id="196887" name="Group 536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45" name="Freeform 537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6" name="Freeform 538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7" name="Freeform 539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8" name="Freeform 540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49" name="Freeform 541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0" name="Freeform 542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894" name="Group 543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52" name="Freeform 54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3" name="Freeform 54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4" name="Freeform 54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5" name="Freeform 54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6" name="Freeform 54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57" name="Freeform 54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895" name="Group 550"/>
            <p:cNvGrpSpPr>
              <a:grpSpLocks/>
            </p:cNvGrpSpPr>
            <p:nvPr/>
          </p:nvGrpSpPr>
          <p:grpSpPr bwMode="auto">
            <a:xfrm flipH="1">
              <a:off x="3641" y="1387"/>
              <a:ext cx="556" cy="260"/>
              <a:chOff x="2936" y="1776"/>
              <a:chExt cx="556" cy="260"/>
            </a:xfrm>
          </p:grpSpPr>
          <p:grpSp>
            <p:nvGrpSpPr>
              <p:cNvPr id="196902" name="Group 551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60" name="Freeform 552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1" name="Freeform 553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2" name="Freeform 554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3" name="Freeform 555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4" name="Freeform 556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5" name="Freeform 557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903" name="Group 558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67" name="Freeform 55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8" name="Freeform 56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69" name="Freeform 56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0" name="Freeform 56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1" name="Freeform 56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2" name="Freeform 56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910" name="Group 565"/>
            <p:cNvGrpSpPr>
              <a:grpSpLocks/>
            </p:cNvGrpSpPr>
            <p:nvPr/>
          </p:nvGrpSpPr>
          <p:grpSpPr bwMode="auto">
            <a:xfrm flipH="1">
              <a:off x="2068" y="1512"/>
              <a:ext cx="556" cy="260"/>
              <a:chOff x="2936" y="1776"/>
              <a:chExt cx="556" cy="260"/>
            </a:xfrm>
          </p:grpSpPr>
          <p:grpSp>
            <p:nvGrpSpPr>
              <p:cNvPr id="196917" name="Group 566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75" name="Freeform 567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6" name="Freeform 568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7" name="Freeform 569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8" name="Freeform 570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79" name="Freeform 571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0" name="Freeform 572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918" name="Group 573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82" name="Freeform 57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3" name="Freeform 57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4" name="Freeform 57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5" name="Freeform 57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6" name="Freeform 57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87" name="Freeform 57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925" name="Group 580"/>
            <p:cNvGrpSpPr>
              <a:grpSpLocks/>
            </p:cNvGrpSpPr>
            <p:nvPr/>
          </p:nvGrpSpPr>
          <p:grpSpPr bwMode="auto">
            <a:xfrm flipH="1">
              <a:off x="1561" y="1449"/>
              <a:ext cx="556" cy="260"/>
              <a:chOff x="2936" y="1776"/>
              <a:chExt cx="556" cy="260"/>
            </a:xfrm>
          </p:grpSpPr>
          <p:grpSp>
            <p:nvGrpSpPr>
              <p:cNvPr id="196932" name="Group 581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190" name="Freeform 582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1" name="Freeform 583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2" name="Freeform 584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3" name="Freeform 585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4" name="Freeform 586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5" name="Freeform 587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933" name="Group 588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197" name="Freeform 58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8" name="Freeform 59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199" name="Freeform 59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0" name="Freeform 59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1" name="Freeform 59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2" name="Freeform 59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940" name="Group 595"/>
            <p:cNvGrpSpPr>
              <a:grpSpLocks/>
            </p:cNvGrpSpPr>
            <p:nvPr/>
          </p:nvGrpSpPr>
          <p:grpSpPr bwMode="auto">
            <a:xfrm flipH="1">
              <a:off x="3088" y="1418"/>
              <a:ext cx="556" cy="260"/>
              <a:chOff x="2936" y="1776"/>
              <a:chExt cx="556" cy="260"/>
            </a:xfrm>
          </p:grpSpPr>
          <p:grpSp>
            <p:nvGrpSpPr>
              <p:cNvPr id="196947" name="Group 596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205" name="Freeform 597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6" name="Freeform 598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7" name="Freeform 599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8" name="Freeform 600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09" name="Freeform 601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0" name="Freeform 602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948" name="Group 603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212" name="Freeform 60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3" name="Freeform 60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4" name="Freeform 60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5" name="Freeform 60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6" name="Freeform 60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17" name="Freeform 60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6955" name="Group 610"/>
            <p:cNvGrpSpPr>
              <a:grpSpLocks/>
            </p:cNvGrpSpPr>
            <p:nvPr/>
          </p:nvGrpSpPr>
          <p:grpSpPr bwMode="auto">
            <a:xfrm flipH="1">
              <a:off x="2553" y="1392"/>
              <a:ext cx="556" cy="260"/>
              <a:chOff x="2936" y="1776"/>
              <a:chExt cx="556" cy="260"/>
            </a:xfrm>
          </p:grpSpPr>
          <p:grpSp>
            <p:nvGrpSpPr>
              <p:cNvPr id="196962" name="Group 611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220" name="Freeform 612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1" name="Freeform 613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2" name="Freeform 614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3" name="Freeform 615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4" name="Freeform 616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5" name="Freeform 617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6963" name="Group 618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227" name="Freeform 61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8" name="Freeform 62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29" name="Freeform 62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30" name="Freeform 62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31" name="Freeform 62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32" name="Freeform 62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6970" name="Group 625"/>
          <p:cNvGrpSpPr>
            <a:grpSpLocks/>
          </p:cNvGrpSpPr>
          <p:nvPr/>
        </p:nvGrpSpPr>
        <p:grpSpPr bwMode="auto">
          <a:xfrm flipH="1">
            <a:off x="1801813" y="2478088"/>
            <a:ext cx="882650" cy="412750"/>
            <a:chOff x="2936" y="1776"/>
            <a:chExt cx="556" cy="260"/>
          </a:xfrm>
        </p:grpSpPr>
        <p:grpSp>
          <p:nvGrpSpPr>
            <p:cNvPr id="196977" name="Group 626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235" name="Freeform 62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36" name="Freeform 62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37" name="Freeform 62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38" name="Freeform 63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39" name="Freeform 63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0" name="Freeform 63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978" name="Group 633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242" name="Freeform 63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3" name="Freeform 63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4" name="Freeform 63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5" name="Freeform 63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6" name="Freeform 63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47" name="Freeform 63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6985" name="Group 640"/>
          <p:cNvGrpSpPr>
            <a:grpSpLocks/>
          </p:cNvGrpSpPr>
          <p:nvPr/>
        </p:nvGrpSpPr>
        <p:grpSpPr bwMode="auto">
          <a:xfrm flipH="1">
            <a:off x="1752600" y="3430588"/>
            <a:ext cx="882650" cy="412750"/>
            <a:chOff x="2936" y="1776"/>
            <a:chExt cx="556" cy="260"/>
          </a:xfrm>
        </p:grpSpPr>
        <p:grpSp>
          <p:nvGrpSpPr>
            <p:cNvPr id="196992" name="Group 641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250" name="Freeform 642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1" name="Freeform 643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2" name="Freeform 644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3" name="Freeform 645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4" name="Freeform 646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5" name="Freeform 647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6993" name="Group 648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257" name="Freeform 64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8" name="Freeform 65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59" name="Freeform 65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0" name="Freeform 65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1" name="Freeform 65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2" name="Freeform 65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7000" name="Group 655"/>
          <p:cNvGrpSpPr>
            <a:grpSpLocks/>
          </p:cNvGrpSpPr>
          <p:nvPr/>
        </p:nvGrpSpPr>
        <p:grpSpPr bwMode="auto">
          <a:xfrm>
            <a:off x="6577013" y="2749550"/>
            <a:ext cx="882650" cy="412750"/>
            <a:chOff x="2936" y="1776"/>
            <a:chExt cx="556" cy="260"/>
          </a:xfrm>
        </p:grpSpPr>
        <p:grpSp>
          <p:nvGrpSpPr>
            <p:cNvPr id="197007" name="Group 656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265" name="Freeform 657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6" name="Freeform 658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7" name="Freeform 659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8" name="Freeform 660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69" name="Freeform 661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0" name="Freeform 662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7008" name="Group 663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272" name="Freeform 66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3" name="Freeform 66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4" name="Freeform 66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5" name="Freeform 66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6" name="Freeform 66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277" name="Freeform 66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7015" name="Group 670"/>
          <p:cNvGrpSpPr>
            <a:grpSpLocks/>
          </p:cNvGrpSpPr>
          <p:nvPr/>
        </p:nvGrpSpPr>
        <p:grpSpPr bwMode="auto">
          <a:xfrm>
            <a:off x="7483475" y="2395538"/>
            <a:ext cx="1608138" cy="725487"/>
            <a:chOff x="4714" y="1509"/>
            <a:chExt cx="1013" cy="457"/>
          </a:xfrm>
        </p:grpSpPr>
        <p:grpSp>
          <p:nvGrpSpPr>
            <p:cNvPr id="197016" name="Group 671"/>
            <p:cNvGrpSpPr>
              <a:grpSpLocks/>
            </p:cNvGrpSpPr>
            <p:nvPr/>
          </p:nvGrpSpPr>
          <p:grpSpPr bwMode="auto">
            <a:xfrm>
              <a:off x="4738" y="1509"/>
              <a:ext cx="556" cy="260"/>
              <a:chOff x="2936" y="1776"/>
              <a:chExt cx="556" cy="260"/>
            </a:xfrm>
          </p:grpSpPr>
          <p:grpSp>
            <p:nvGrpSpPr>
              <p:cNvPr id="197023" name="Group 67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281" name="Freeform 67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2" name="Freeform 67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3" name="Freeform 67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4" name="Freeform 67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5" name="Freeform 67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6" name="Freeform 67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030" name="Group 67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288" name="Freeform 68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89" name="Freeform 68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0" name="Freeform 68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1" name="Freeform 68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2" name="Freeform 68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3" name="Freeform 68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031" name="Group 686"/>
            <p:cNvGrpSpPr>
              <a:grpSpLocks/>
            </p:cNvGrpSpPr>
            <p:nvPr/>
          </p:nvGrpSpPr>
          <p:grpSpPr bwMode="auto">
            <a:xfrm>
              <a:off x="4714" y="1706"/>
              <a:ext cx="556" cy="260"/>
              <a:chOff x="2936" y="1776"/>
              <a:chExt cx="556" cy="260"/>
            </a:xfrm>
          </p:grpSpPr>
          <p:grpSp>
            <p:nvGrpSpPr>
              <p:cNvPr id="197038" name="Group 68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296" name="Freeform 68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7" name="Freeform 68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8" name="Freeform 69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299" name="Freeform 69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0" name="Freeform 69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1" name="Freeform 69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045" name="Group 69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303" name="Freeform 69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4" name="Freeform 69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5" name="Freeform 69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6" name="Freeform 69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7" name="Freeform 69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08" name="Freeform 70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046" name="Group 701"/>
            <p:cNvGrpSpPr>
              <a:grpSpLocks/>
            </p:cNvGrpSpPr>
            <p:nvPr/>
          </p:nvGrpSpPr>
          <p:grpSpPr bwMode="auto">
            <a:xfrm>
              <a:off x="5170" y="1511"/>
              <a:ext cx="556" cy="260"/>
              <a:chOff x="2936" y="1776"/>
              <a:chExt cx="556" cy="260"/>
            </a:xfrm>
          </p:grpSpPr>
          <p:grpSp>
            <p:nvGrpSpPr>
              <p:cNvPr id="197053" name="Group 70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311" name="Freeform 70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2" name="Freeform 70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3" name="Freeform 70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4" name="Freeform 70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5" name="Freeform 70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6" name="Freeform 70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060" name="Group 70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318" name="Freeform 71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19" name="Freeform 71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0" name="Freeform 71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1" name="Freeform 71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2" name="Freeform 71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3" name="Freeform 71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061" name="Group 716"/>
            <p:cNvGrpSpPr>
              <a:grpSpLocks/>
            </p:cNvGrpSpPr>
            <p:nvPr/>
          </p:nvGrpSpPr>
          <p:grpSpPr bwMode="auto">
            <a:xfrm>
              <a:off x="5171" y="1695"/>
              <a:ext cx="556" cy="260"/>
              <a:chOff x="2936" y="1776"/>
              <a:chExt cx="556" cy="260"/>
            </a:xfrm>
          </p:grpSpPr>
          <p:grpSp>
            <p:nvGrpSpPr>
              <p:cNvPr id="197068" name="Group 71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326" name="Freeform 71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7" name="Freeform 71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8" name="Freeform 72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29" name="Freeform 72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0" name="Freeform 72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1" name="Freeform 72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075" name="Group 72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333" name="Freeform 72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4" name="Freeform 72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5" name="Freeform 72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6" name="Freeform 72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7" name="Freeform 72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338" name="Freeform 73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197340" name="Rectangle 732"/>
          <p:cNvSpPr>
            <a:spLocks noChangeArrowheads="1"/>
          </p:cNvSpPr>
          <p:nvPr/>
        </p:nvSpPr>
        <p:spPr bwMode="auto">
          <a:xfrm>
            <a:off x="7472363" y="2547938"/>
            <a:ext cx="173037" cy="3968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7341" name="Rectangle 733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  <p:sp>
        <p:nvSpPr>
          <p:cNvPr id="734" name="Text Box 67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82638" y="242888"/>
            <a:ext cx="56483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Extracción Parcial</a:t>
            </a:r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1000"/>
                                        <p:tgtEl>
                                          <p:spTgt spid="196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83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441450" y="2765425"/>
            <a:ext cx="471488" cy="401638"/>
            <a:chOff x="1868" y="1276"/>
            <a:chExt cx="1755" cy="2122"/>
          </a:xfrm>
        </p:grpSpPr>
        <p:sp>
          <p:nvSpPr>
            <p:cNvPr id="197635" name="Freeform 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36" name="Freeform 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37" name="Freeform 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38" name="Freeform 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39" name="Freeform 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40" name="Freeform 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896938" y="1139825"/>
            <a:ext cx="8064500" cy="3411538"/>
            <a:chOff x="565" y="718"/>
            <a:chExt cx="5080" cy="2149"/>
          </a:xfrm>
        </p:grpSpPr>
        <p:sp>
          <p:nvSpPr>
            <p:cNvPr id="197642" name="Rectangle 10"/>
            <p:cNvSpPr>
              <a:spLocks noChangeArrowheads="1"/>
            </p:cNvSpPr>
            <p:nvPr/>
          </p:nvSpPr>
          <p:spPr bwMode="auto">
            <a:xfrm>
              <a:off x="4725" y="732"/>
              <a:ext cx="920" cy="208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7643" name="Rectangle 11"/>
            <p:cNvSpPr>
              <a:spLocks noChangeArrowheads="1"/>
            </p:cNvSpPr>
            <p:nvPr/>
          </p:nvSpPr>
          <p:spPr bwMode="auto">
            <a:xfrm>
              <a:off x="4738" y="718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7644" name="Rectangle 12"/>
            <p:cNvSpPr>
              <a:spLocks noChangeArrowheads="1"/>
            </p:cNvSpPr>
            <p:nvPr/>
          </p:nvSpPr>
          <p:spPr bwMode="auto">
            <a:xfrm flipH="1">
              <a:off x="565" y="844"/>
              <a:ext cx="483" cy="2023"/>
            </a:xfrm>
            <a:prstGeom prst="rect">
              <a:avLst/>
            </a:prstGeom>
            <a:gradFill rotWithShape="1">
              <a:gsLst>
                <a:gs pos="0">
                  <a:srgbClr val="F3F3FF"/>
                </a:gs>
                <a:gs pos="100000">
                  <a:srgbClr val="D3D3FF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97645" name="Rectangle 13"/>
            <p:cNvSpPr>
              <a:spLocks noChangeArrowheads="1"/>
            </p:cNvSpPr>
            <p:nvPr/>
          </p:nvSpPr>
          <p:spPr bwMode="auto">
            <a:xfrm flipH="1">
              <a:off x="1036" y="736"/>
              <a:ext cx="55" cy="206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952500" y="4727575"/>
            <a:ext cx="7891463" cy="1068388"/>
            <a:chOff x="600" y="2978"/>
            <a:chExt cx="4971" cy="673"/>
          </a:xfrm>
        </p:grpSpPr>
        <p:sp>
          <p:nvSpPr>
            <p:cNvPr id="197647" name="Text Box 15"/>
            <p:cNvSpPr txBox="1">
              <a:spLocks noChangeArrowheads="1"/>
            </p:cNvSpPr>
            <p:nvPr/>
          </p:nvSpPr>
          <p:spPr bwMode="auto">
            <a:xfrm>
              <a:off x="600" y="2978"/>
              <a:ext cx="4545" cy="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lnSpc>
                  <a:spcPct val="7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r>
                <a:rPr lang="es-MX" sz="4000">
                  <a:latin typeface="Times New Roman" pitchFamily="18" charset="0"/>
                </a:rPr>
                <a:t> Es decir, tenemos un </a:t>
              </a:r>
              <a:r>
                <a:rPr lang="es-MX" sz="4000" u="sng">
                  <a:latin typeface="Times New Roman" pitchFamily="18" charset="0"/>
                </a:rPr>
                <a:t>láser</a:t>
              </a:r>
              <a:endParaRPr lang="es-MX" sz="4000">
                <a:latin typeface="Times New Roman" pitchFamily="18" charset="0"/>
              </a:endParaRPr>
            </a:p>
            <a:p>
              <a:pPr>
                <a:lnSpc>
                  <a:spcPct val="70000"/>
                </a:lnSpc>
                <a:spcBef>
                  <a:spcPct val="20000"/>
                </a:spcBef>
                <a:buClr>
                  <a:srgbClr val="FFFF66"/>
                </a:buClr>
                <a:buSzPct val="120000"/>
                <a:buFont typeface="Symbol" pitchFamily="18" charset="2"/>
                <a:buNone/>
              </a:pPr>
              <a:endParaRPr lang="es-MX" sz="4000">
                <a:latin typeface="Times New Roman" pitchFamily="18" charset="0"/>
              </a:endParaRPr>
            </a:p>
          </p:txBody>
        </p:sp>
        <p:sp>
          <p:nvSpPr>
            <p:cNvPr id="197648" name="Rectangle 16"/>
            <p:cNvSpPr>
              <a:spLocks noChangeArrowheads="1"/>
            </p:cNvSpPr>
            <p:nvPr/>
          </p:nvSpPr>
          <p:spPr bwMode="auto">
            <a:xfrm>
              <a:off x="4995" y="2984"/>
              <a:ext cx="576" cy="5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97649" name="Text Box 17"/>
          <p:cNvSpPr txBox="1">
            <a:spLocks noChangeArrowheads="1"/>
          </p:cNvSpPr>
          <p:nvPr/>
        </p:nvSpPr>
        <p:spPr bwMode="auto">
          <a:xfrm>
            <a:off x="1082675" y="48704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sp>
        <p:nvSpPr>
          <p:cNvPr id="197650" name="Line 18"/>
          <p:cNvSpPr>
            <a:spLocks noChangeShapeType="1"/>
          </p:cNvSpPr>
          <p:nvPr/>
        </p:nvSpPr>
        <p:spPr bwMode="auto">
          <a:xfrm>
            <a:off x="950913" y="4565650"/>
            <a:ext cx="81915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5" name="Group 19"/>
          <p:cNvGrpSpPr>
            <a:grpSpLocks/>
          </p:cNvGrpSpPr>
          <p:nvPr/>
        </p:nvGrpSpPr>
        <p:grpSpPr bwMode="auto">
          <a:xfrm rot="-2124236">
            <a:off x="2700338" y="3951288"/>
            <a:ext cx="458787" cy="501650"/>
            <a:chOff x="1868" y="1276"/>
            <a:chExt cx="1755" cy="2122"/>
          </a:xfrm>
        </p:grpSpPr>
        <p:sp>
          <p:nvSpPr>
            <p:cNvPr id="197652" name="Freeform 2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53" name="Freeform 2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54" name="Freeform 2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55" name="Freeform 2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56" name="Freeform 2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57" name="Freeform 2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6" name="Group 26"/>
          <p:cNvGrpSpPr>
            <a:grpSpLocks/>
          </p:cNvGrpSpPr>
          <p:nvPr/>
        </p:nvGrpSpPr>
        <p:grpSpPr bwMode="auto">
          <a:xfrm flipH="1">
            <a:off x="2174875" y="3668713"/>
            <a:ext cx="471488" cy="401637"/>
            <a:chOff x="1868" y="1276"/>
            <a:chExt cx="1755" cy="2122"/>
          </a:xfrm>
        </p:grpSpPr>
        <p:sp>
          <p:nvSpPr>
            <p:cNvPr id="197659" name="Freeform 2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0" name="Freeform 2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1" name="Freeform 2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2" name="Freeform 3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3" name="Freeform 3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4" name="Freeform 3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7" name="Group 33"/>
          <p:cNvGrpSpPr>
            <a:grpSpLocks/>
          </p:cNvGrpSpPr>
          <p:nvPr/>
        </p:nvGrpSpPr>
        <p:grpSpPr bwMode="auto">
          <a:xfrm rot="2124236" flipH="1">
            <a:off x="6757988" y="4038600"/>
            <a:ext cx="458787" cy="501650"/>
            <a:chOff x="1868" y="1276"/>
            <a:chExt cx="1755" cy="2122"/>
          </a:xfrm>
        </p:grpSpPr>
        <p:sp>
          <p:nvSpPr>
            <p:cNvPr id="197666" name="Freeform 3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7" name="Freeform 3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8" name="Freeform 3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69" name="Freeform 3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0" name="Freeform 3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1" name="Freeform 3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 flipH="1">
            <a:off x="5708650" y="4097338"/>
            <a:ext cx="471488" cy="400050"/>
            <a:chOff x="1868" y="1276"/>
            <a:chExt cx="1755" cy="2122"/>
          </a:xfrm>
        </p:grpSpPr>
        <p:sp>
          <p:nvSpPr>
            <p:cNvPr id="197673" name="Freeform 4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4" name="Freeform 4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5" name="Freeform 4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6" name="Freeform 4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7" name="Freeform 4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78" name="Freeform 4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9" name="Group 47"/>
          <p:cNvGrpSpPr>
            <a:grpSpLocks/>
          </p:cNvGrpSpPr>
          <p:nvPr/>
        </p:nvGrpSpPr>
        <p:grpSpPr bwMode="auto">
          <a:xfrm rot="-2124236">
            <a:off x="4035425" y="2760663"/>
            <a:ext cx="458788" cy="501650"/>
            <a:chOff x="1868" y="1276"/>
            <a:chExt cx="1755" cy="2122"/>
          </a:xfrm>
        </p:grpSpPr>
        <p:sp>
          <p:nvSpPr>
            <p:cNvPr id="197680" name="Freeform 4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1" name="Freeform 4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2" name="Freeform 5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3" name="Freeform 5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4" name="Freeform 5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5" name="Freeform 5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0" name="Group 54"/>
          <p:cNvGrpSpPr>
            <a:grpSpLocks/>
          </p:cNvGrpSpPr>
          <p:nvPr/>
        </p:nvGrpSpPr>
        <p:grpSpPr bwMode="auto">
          <a:xfrm>
            <a:off x="2776538" y="1574800"/>
            <a:ext cx="471487" cy="401638"/>
            <a:chOff x="1868" y="1276"/>
            <a:chExt cx="1755" cy="2122"/>
          </a:xfrm>
        </p:grpSpPr>
        <p:sp>
          <p:nvSpPr>
            <p:cNvPr id="197687" name="Freeform 5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8" name="Freeform 5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89" name="Freeform 5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0" name="Freeform 5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1" name="Freeform 5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2" name="Freeform 6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1" name="Group 61"/>
          <p:cNvGrpSpPr>
            <a:grpSpLocks/>
          </p:cNvGrpSpPr>
          <p:nvPr/>
        </p:nvGrpSpPr>
        <p:grpSpPr bwMode="auto">
          <a:xfrm flipH="1">
            <a:off x="3509963" y="2478088"/>
            <a:ext cx="471487" cy="401637"/>
            <a:chOff x="1868" y="1276"/>
            <a:chExt cx="1755" cy="2122"/>
          </a:xfrm>
        </p:grpSpPr>
        <p:sp>
          <p:nvSpPr>
            <p:cNvPr id="197694" name="Freeform 6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5" name="Freeform 6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6" name="Freeform 6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7" name="Freeform 6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8" name="Freeform 6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699" name="Freeform 6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2" name="Group 68"/>
          <p:cNvGrpSpPr>
            <a:grpSpLocks/>
          </p:cNvGrpSpPr>
          <p:nvPr/>
        </p:nvGrpSpPr>
        <p:grpSpPr bwMode="auto">
          <a:xfrm flipH="1">
            <a:off x="4587875" y="1590675"/>
            <a:ext cx="473075" cy="400050"/>
            <a:chOff x="1868" y="1276"/>
            <a:chExt cx="1755" cy="2122"/>
          </a:xfrm>
        </p:grpSpPr>
        <p:sp>
          <p:nvSpPr>
            <p:cNvPr id="197701" name="Freeform 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2" name="Freeform 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3" name="Freeform 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4" name="Freeform 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5" name="Freeform 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6" name="Freeform 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3" name="Group 75"/>
          <p:cNvGrpSpPr>
            <a:grpSpLocks/>
          </p:cNvGrpSpPr>
          <p:nvPr/>
        </p:nvGrpSpPr>
        <p:grpSpPr bwMode="auto">
          <a:xfrm flipH="1">
            <a:off x="6118225" y="1554163"/>
            <a:ext cx="473075" cy="401637"/>
            <a:chOff x="1868" y="1276"/>
            <a:chExt cx="1755" cy="2122"/>
          </a:xfrm>
        </p:grpSpPr>
        <p:sp>
          <p:nvSpPr>
            <p:cNvPr id="197708" name="Freeform 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09" name="Freeform 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0" name="Freeform 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1" name="Freeform 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2" name="Freeform 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3" name="Freeform 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4" name="Group 82"/>
          <p:cNvGrpSpPr>
            <a:grpSpLocks/>
          </p:cNvGrpSpPr>
          <p:nvPr/>
        </p:nvGrpSpPr>
        <p:grpSpPr bwMode="auto">
          <a:xfrm flipH="1">
            <a:off x="5837238" y="2387600"/>
            <a:ext cx="471487" cy="401638"/>
            <a:chOff x="1868" y="1276"/>
            <a:chExt cx="1755" cy="2122"/>
          </a:xfrm>
        </p:grpSpPr>
        <p:sp>
          <p:nvSpPr>
            <p:cNvPr id="197715" name="Freeform 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6" name="Freeform 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7" name="Freeform 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8" name="Freeform 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19" name="Freeform 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0" name="Freeform 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5" name="Group 89"/>
          <p:cNvGrpSpPr>
            <a:grpSpLocks/>
          </p:cNvGrpSpPr>
          <p:nvPr/>
        </p:nvGrpSpPr>
        <p:grpSpPr bwMode="auto">
          <a:xfrm rot="-2124236">
            <a:off x="2301875" y="2063750"/>
            <a:ext cx="458788" cy="501650"/>
            <a:chOff x="1868" y="1276"/>
            <a:chExt cx="1755" cy="2122"/>
          </a:xfrm>
        </p:grpSpPr>
        <p:sp>
          <p:nvSpPr>
            <p:cNvPr id="197722" name="Freeform 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3" name="Freeform 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4" name="Freeform 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5" name="Freeform 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6" name="Freeform 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27" name="Freeform 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6" name="Group 96"/>
          <p:cNvGrpSpPr>
            <a:grpSpLocks/>
          </p:cNvGrpSpPr>
          <p:nvPr/>
        </p:nvGrpSpPr>
        <p:grpSpPr bwMode="auto">
          <a:xfrm rot="2124236" flipH="1">
            <a:off x="2600325" y="2657475"/>
            <a:ext cx="457200" cy="501650"/>
            <a:chOff x="1868" y="1276"/>
            <a:chExt cx="1755" cy="2122"/>
          </a:xfrm>
        </p:grpSpPr>
        <p:sp>
          <p:nvSpPr>
            <p:cNvPr id="197729" name="Freeform 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0" name="Freeform 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1" name="Freeform 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2" name="Freeform 1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3" name="Freeform 1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4" name="Freeform 1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7735" name="Oval 103"/>
          <p:cNvSpPr>
            <a:spLocks noChangeArrowheads="1"/>
          </p:cNvSpPr>
          <p:nvPr/>
        </p:nvSpPr>
        <p:spPr bwMode="auto">
          <a:xfrm>
            <a:off x="7348538" y="1497013"/>
            <a:ext cx="320675" cy="333375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97736" name="Text Box 104"/>
          <p:cNvSpPr txBox="1">
            <a:spLocks noChangeArrowheads="1"/>
          </p:cNvSpPr>
          <p:nvPr/>
        </p:nvSpPr>
        <p:spPr bwMode="auto">
          <a:xfrm>
            <a:off x="860425" y="4349750"/>
            <a:ext cx="361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•"/>
            </a:pPr>
            <a:endParaRPr lang="es-ES_tradnl" sz="4000">
              <a:latin typeface="Times New Roman" pitchFamily="18" charset="0"/>
            </a:endParaRPr>
          </a:p>
        </p:txBody>
      </p:sp>
      <p:grpSp>
        <p:nvGrpSpPr>
          <p:cNvPr id="17" name="Group 105"/>
          <p:cNvGrpSpPr>
            <a:grpSpLocks/>
          </p:cNvGrpSpPr>
          <p:nvPr/>
        </p:nvGrpSpPr>
        <p:grpSpPr bwMode="auto">
          <a:xfrm rot="2124236" flipH="1">
            <a:off x="6376988" y="3708400"/>
            <a:ext cx="458787" cy="501650"/>
            <a:chOff x="1868" y="1276"/>
            <a:chExt cx="1755" cy="2122"/>
          </a:xfrm>
        </p:grpSpPr>
        <p:sp>
          <p:nvSpPr>
            <p:cNvPr id="197738" name="Freeform 10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39" name="Freeform 10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0" name="Freeform 10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1" name="Freeform 10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2" name="Freeform 11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3" name="Freeform 11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8" name="Group 112"/>
          <p:cNvGrpSpPr>
            <a:grpSpLocks/>
          </p:cNvGrpSpPr>
          <p:nvPr/>
        </p:nvGrpSpPr>
        <p:grpSpPr bwMode="auto">
          <a:xfrm>
            <a:off x="6889750" y="3425825"/>
            <a:ext cx="471488" cy="401638"/>
            <a:chOff x="1868" y="1276"/>
            <a:chExt cx="1755" cy="2122"/>
          </a:xfrm>
        </p:grpSpPr>
        <p:sp>
          <p:nvSpPr>
            <p:cNvPr id="197745" name="Freeform 11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6" name="Freeform 11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7" name="Freeform 11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8" name="Freeform 11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49" name="Freeform 11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0" name="Freeform 11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" name="Group 119"/>
          <p:cNvGrpSpPr>
            <a:grpSpLocks/>
          </p:cNvGrpSpPr>
          <p:nvPr/>
        </p:nvGrpSpPr>
        <p:grpSpPr bwMode="auto">
          <a:xfrm>
            <a:off x="4562475" y="3335338"/>
            <a:ext cx="471488" cy="401637"/>
            <a:chOff x="1868" y="1276"/>
            <a:chExt cx="1755" cy="2122"/>
          </a:xfrm>
        </p:grpSpPr>
        <p:sp>
          <p:nvSpPr>
            <p:cNvPr id="197752" name="Freeform 12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3" name="Freeform 12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4" name="Freeform 12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5" name="Freeform 12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6" name="Freeform 12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57" name="Freeform 12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0" name="Group 126"/>
          <p:cNvGrpSpPr>
            <a:grpSpLocks/>
          </p:cNvGrpSpPr>
          <p:nvPr/>
        </p:nvGrpSpPr>
        <p:grpSpPr bwMode="auto">
          <a:xfrm rot="-2124236">
            <a:off x="2319338" y="3795713"/>
            <a:ext cx="458787" cy="501650"/>
            <a:chOff x="1868" y="1276"/>
            <a:chExt cx="1755" cy="2122"/>
          </a:xfrm>
        </p:grpSpPr>
        <p:sp>
          <p:nvSpPr>
            <p:cNvPr id="197759" name="Freeform 12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0" name="Freeform 12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1" name="Freeform 12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2" name="Freeform 13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3" name="Freeform 13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4" name="Freeform 13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1" name="Group 133"/>
          <p:cNvGrpSpPr>
            <a:grpSpLocks/>
          </p:cNvGrpSpPr>
          <p:nvPr/>
        </p:nvGrpSpPr>
        <p:grpSpPr bwMode="auto">
          <a:xfrm>
            <a:off x="3355975" y="3854450"/>
            <a:ext cx="471488" cy="400050"/>
            <a:chOff x="1868" y="1276"/>
            <a:chExt cx="1755" cy="2122"/>
          </a:xfrm>
        </p:grpSpPr>
        <p:sp>
          <p:nvSpPr>
            <p:cNvPr id="197766" name="Freeform 13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7" name="Freeform 13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8" name="Freeform 13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69" name="Freeform 13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0" name="Freeform 13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1" name="Freeform 13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2" name="Group 140"/>
          <p:cNvGrpSpPr>
            <a:grpSpLocks/>
          </p:cNvGrpSpPr>
          <p:nvPr/>
        </p:nvGrpSpPr>
        <p:grpSpPr bwMode="auto">
          <a:xfrm flipH="1">
            <a:off x="1793875" y="3513138"/>
            <a:ext cx="471488" cy="401637"/>
            <a:chOff x="1868" y="1276"/>
            <a:chExt cx="1755" cy="2122"/>
          </a:xfrm>
        </p:grpSpPr>
        <p:sp>
          <p:nvSpPr>
            <p:cNvPr id="197773" name="Freeform 14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4" name="Freeform 14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5" name="Freeform 14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6" name="Freeform 14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7" name="Freeform 14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78" name="Freeform 14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3" name="Group 147"/>
          <p:cNvGrpSpPr>
            <a:grpSpLocks/>
          </p:cNvGrpSpPr>
          <p:nvPr/>
        </p:nvGrpSpPr>
        <p:grpSpPr bwMode="auto">
          <a:xfrm flipH="1">
            <a:off x="2871788" y="2625725"/>
            <a:ext cx="473075" cy="401638"/>
            <a:chOff x="1868" y="1276"/>
            <a:chExt cx="1755" cy="2122"/>
          </a:xfrm>
        </p:grpSpPr>
        <p:sp>
          <p:nvSpPr>
            <p:cNvPr id="197780" name="Freeform 14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1" name="Freeform 14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2" name="Freeform 15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3" name="Freeform 15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4" name="Freeform 15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5" name="Freeform 15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4" name="Group 154"/>
          <p:cNvGrpSpPr>
            <a:grpSpLocks/>
          </p:cNvGrpSpPr>
          <p:nvPr/>
        </p:nvGrpSpPr>
        <p:grpSpPr bwMode="auto">
          <a:xfrm flipH="1">
            <a:off x="3436938" y="2674938"/>
            <a:ext cx="473075" cy="400050"/>
            <a:chOff x="1868" y="1276"/>
            <a:chExt cx="1755" cy="2122"/>
          </a:xfrm>
        </p:grpSpPr>
        <p:sp>
          <p:nvSpPr>
            <p:cNvPr id="197787" name="Freeform 15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8" name="Freeform 15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89" name="Freeform 15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0" name="Freeform 15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1" name="Freeform 15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2" name="Freeform 16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5" name="Group 161"/>
          <p:cNvGrpSpPr>
            <a:grpSpLocks/>
          </p:cNvGrpSpPr>
          <p:nvPr/>
        </p:nvGrpSpPr>
        <p:grpSpPr bwMode="auto">
          <a:xfrm flipH="1">
            <a:off x="4121150" y="3421063"/>
            <a:ext cx="471488" cy="401637"/>
            <a:chOff x="1868" y="1276"/>
            <a:chExt cx="1755" cy="2122"/>
          </a:xfrm>
        </p:grpSpPr>
        <p:sp>
          <p:nvSpPr>
            <p:cNvPr id="197794" name="Freeform 162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5" name="Freeform 163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6" name="Freeform 164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7" name="Freeform 165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8" name="Freeform 166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799" name="Freeform 167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6" name="Group 168"/>
          <p:cNvGrpSpPr>
            <a:grpSpLocks/>
          </p:cNvGrpSpPr>
          <p:nvPr/>
        </p:nvGrpSpPr>
        <p:grpSpPr bwMode="auto">
          <a:xfrm rot="2124236" flipH="1">
            <a:off x="5041900" y="2517775"/>
            <a:ext cx="458788" cy="501650"/>
            <a:chOff x="1868" y="1276"/>
            <a:chExt cx="1755" cy="2122"/>
          </a:xfrm>
        </p:grpSpPr>
        <p:sp>
          <p:nvSpPr>
            <p:cNvPr id="197801" name="Freeform 169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2" name="Freeform 170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3" name="Freeform 171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4" name="Freeform 172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5" name="Freeform 173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6" name="Freeform 174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7" name="Group 175"/>
          <p:cNvGrpSpPr>
            <a:grpSpLocks/>
          </p:cNvGrpSpPr>
          <p:nvPr/>
        </p:nvGrpSpPr>
        <p:grpSpPr bwMode="auto">
          <a:xfrm flipH="1">
            <a:off x="3992563" y="2576513"/>
            <a:ext cx="471487" cy="400050"/>
            <a:chOff x="1868" y="1276"/>
            <a:chExt cx="1755" cy="2122"/>
          </a:xfrm>
        </p:grpSpPr>
        <p:sp>
          <p:nvSpPr>
            <p:cNvPr id="197808" name="Freeform 176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09" name="Freeform 177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0" name="Freeform 178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1" name="Freeform 179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2" name="Freeform 180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3" name="Freeform 181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8" name="Group 182"/>
          <p:cNvGrpSpPr>
            <a:grpSpLocks/>
          </p:cNvGrpSpPr>
          <p:nvPr/>
        </p:nvGrpSpPr>
        <p:grpSpPr bwMode="auto">
          <a:xfrm flipH="1">
            <a:off x="6288088" y="1331913"/>
            <a:ext cx="471487" cy="401637"/>
            <a:chOff x="1868" y="1276"/>
            <a:chExt cx="1755" cy="2122"/>
          </a:xfrm>
        </p:grpSpPr>
        <p:sp>
          <p:nvSpPr>
            <p:cNvPr id="197815" name="Freeform 183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6" name="Freeform 184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7" name="Freeform 185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8" name="Freeform 186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19" name="Freeform 187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0" name="Freeform 188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29" name="Group 189"/>
          <p:cNvGrpSpPr>
            <a:grpSpLocks/>
          </p:cNvGrpSpPr>
          <p:nvPr/>
        </p:nvGrpSpPr>
        <p:grpSpPr bwMode="auto">
          <a:xfrm>
            <a:off x="5554663" y="2235200"/>
            <a:ext cx="471487" cy="401638"/>
            <a:chOff x="1868" y="1276"/>
            <a:chExt cx="1755" cy="2122"/>
          </a:xfrm>
        </p:grpSpPr>
        <p:sp>
          <p:nvSpPr>
            <p:cNvPr id="197822" name="Freeform 190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3" name="Freeform 191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4" name="Freeform 192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5" name="Freeform 193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6" name="Freeform 194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27" name="Freeform 195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0" name="Group 196"/>
          <p:cNvGrpSpPr>
            <a:grpSpLocks/>
          </p:cNvGrpSpPr>
          <p:nvPr/>
        </p:nvGrpSpPr>
        <p:grpSpPr bwMode="auto">
          <a:xfrm>
            <a:off x="4475163" y="1347788"/>
            <a:ext cx="473075" cy="400050"/>
            <a:chOff x="1868" y="1276"/>
            <a:chExt cx="1755" cy="2122"/>
          </a:xfrm>
        </p:grpSpPr>
        <p:sp>
          <p:nvSpPr>
            <p:cNvPr id="197829" name="Freeform 197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0" name="Freeform 198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1" name="Freeform 199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2" name="Freeform 200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3" name="Freeform 201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4" name="Freeform 202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31" name="Group 203"/>
          <p:cNvGrpSpPr>
            <a:grpSpLocks/>
          </p:cNvGrpSpPr>
          <p:nvPr/>
        </p:nvGrpSpPr>
        <p:grpSpPr bwMode="auto">
          <a:xfrm>
            <a:off x="2944813" y="1311275"/>
            <a:ext cx="473075" cy="401638"/>
            <a:chOff x="1868" y="1276"/>
            <a:chExt cx="1755" cy="2122"/>
          </a:xfrm>
        </p:grpSpPr>
        <p:sp>
          <p:nvSpPr>
            <p:cNvPr id="197836" name="Freeform 204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7" name="Freeform 205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8" name="Freeform 206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39" name="Freeform 207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0" name="Freeform 208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1" name="Freeform 209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7988" name="Group 210"/>
          <p:cNvGrpSpPr>
            <a:grpSpLocks/>
          </p:cNvGrpSpPr>
          <p:nvPr/>
        </p:nvGrpSpPr>
        <p:grpSpPr bwMode="auto">
          <a:xfrm>
            <a:off x="3227388" y="2144713"/>
            <a:ext cx="471487" cy="401637"/>
            <a:chOff x="1868" y="1276"/>
            <a:chExt cx="1755" cy="2122"/>
          </a:xfrm>
        </p:grpSpPr>
        <p:sp>
          <p:nvSpPr>
            <p:cNvPr id="197843" name="Freeform 211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4" name="Freeform 212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5" name="Freeform 213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6" name="Freeform 214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7" name="Freeform 215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48" name="Freeform 216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7989" name="Group 217"/>
          <p:cNvGrpSpPr>
            <a:grpSpLocks/>
          </p:cNvGrpSpPr>
          <p:nvPr/>
        </p:nvGrpSpPr>
        <p:grpSpPr bwMode="auto">
          <a:xfrm rot="2124236" flipH="1">
            <a:off x="6775450" y="1820863"/>
            <a:ext cx="458788" cy="501650"/>
            <a:chOff x="1868" y="1276"/>
            <a:chExt cx="1755" cy="2122"/>
          </a:xfrm>
        </p:grpSpPr>
        <p:sp>
          <p:nvSpPr>
            <p:cNvPr id="197850" name="Freeform 218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1" name="Freeform 219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2" name="Freeform 220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3" name="Freeform 221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4" name="Freeform 222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5" name="Freeform 223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grpSp>
        <p:nvGrpSpPr>
          <p:cNvPr id="197996" name="Group 224"/>
          <p:cNvGrpSpPr>
            <a:grpSpLocks/>
          </p:cNvGrpSpPr>
          <p:nvPr/>
        </p:nvGrpSpPr>
        <p:grpSpPr bwMode="auto">
          <a:xfrm rot="-2124236">
            <a:off x="6478588" y="2414588"/>
            <a:ext cx="457200" cy="501650"/>
            <a:chOff x="1868" y="1276"/>
            <a:chExt cx="1755" cy="2122"/>
          </a:xfrm>
        </p:grpSpPr>
        <p:sp>
          <p:nvSpPr>
            <p:cNvPr id="197857" name="Freeform 225"/>
            <p:cNvSpPr>
              <a:spLocks/>
            </p:cNvSpPr>
            <p:nvPr/>
          </p:nvSpPr>
          <p:spPr bwMode="auto">
            <a:xfrm>
              <a:off x="2852" y="1276"/>
              <a:ext cx="544" cy="550"/>
            </a:xfrm>
            <a:custGeom>
              <a:avLst/>
              <a:gdLst/>
              <a:ahLst/>
              <a:cxnLst>
                <a:cxn ang="0">
                  <a:pos x="352" y="261"/>
                </a:cxn>
                <a:cxn ang="0">
                  <a:pos x="338" y="160"/>
                </a:cxn>
                <a:cxn ang="0">
                  <a:pos x="310" y="70"/>
                </a:cxn>
                <a:cxn ang="0">
                  <a:pos x="257" y="21"/>
                </a:cxn>
                <a:cxn ang="0">
                  <a:pos x="167" y="0"/>
                </a:cxn>
                <a:cxn ang="0">
                  <a:pos x="90" y="21"/>
                </a:cxn>
                <a:cxn ang="0">
                  <a:pos x="17" y="111"/>
                </a:cxn>
                <a:cxn ang="0">
                  <a:pos x="0" y="219"/>
                </a:cxn>
                <a:cxn ang="0">
                  <a:pos x="17" y="334"/>
                </a:cxn>
                <a:cxn ang="0">
                  <a:pos x="45" y="404"/>
                </a:cxn>
                <a:cxn ang="0">
                  <a:pos x="80" y="477"/>
                </a:cxn>
                <a:cxn ang="0">
                  <a:pos x="118" y="526"/>
                </a:cxn>
                <a:cxn ang="0">
                  <a:pos x="160" y="550"/>
                </a:cxn>
                <a:cxn ang="0">
                  <a:pos x="219" y="529"/>
                </a:cxn>
                <a:cxn ang="0">
                  <a:pos x="278" y="480"/>
                </a:cxn>
                <a:cxn ang="0">
                  <a:pos x="317" y="411"/>
                </a:cxn>
                <a:cxn ang="0">
                  <a:pos x="352" y="352"/>
                </a:cxn>
                <a:cxn ang="0">
                  <a:pos x="363" y="317"/>
                </a:cxn>
                <a:cxn ang="0">
                  <a:pos x="512" y="265"/>
                </a:cxn>
                <a:cxn ang="0">
                  <a:pos x="544" y="244"/>
                </a:cxn>
                <a:cxn ang="0">
                  <a:pos x="526" y="212"/>
                </a:cxn>
                <a:cxn ang="0">
                  <a:pos x="352" y="261"/>
                </a:cxn>
              </a:cxnLst>
              <a:rect l="0" t="0" r="r" b="b"/>
              <a:pathLst>
                <a:path w="544" h="550">
                  <a:moveTo>
                    <a:pt x="352" y="261"/>
                  </a:moveTo>
                  <a:lnTo>
                    <a:pt x="338" y="160"/>
                  </a:lnTo>
                  <a:lnTo>
                    <a:pt x="310" y="70"/>
                  </a:lnTo>
                  <a:lnTo>
                    <a:pt x="257" y="21"/>
                  </a:lnTo>
                  <a:lnTo>
                    <a:pt x="167" y="0"/>
                  </a:lnTo>
                  <a:lnTo>
                    <a:pt x="90" y="21"/>
                  </a:lnTo>
                  <a:lnTo>
                    <a:pt x="17" y="111"/>
                  </a:lnTo>
                  <a:lnTo>
                    <a:pt x="0" y="219"/>
                  </a:lnTo>
                  <a:lnTo>
                    <a:pt x="17" y="334"/>
                  </a:lnTo>
                  <a:lnTo>
                    <a:pt x="45" y="404"/>
                  </a:lnTo>
                  <a:lnTo>
                    <a:pt x="80" y="477"/>
                  </a:lnTo>
                  <a:lnTo>
                    <a:pt x="118" y="526"/>
                  </a:lnTo>
                  <a:lnTo>
                    <a:pt x="160" y="550"/>
                  </a:lnTo>
                  <a:lnTo>
                    <a:pt x="219" y="529"/>
                  </a:lnTo>
                  <a:lnTo>
                    <a:pt x="278" y="480"/>
                  </a:lnTo>
                  <a:lnTo>
                    <a:pt x="317" y="411"/>
                  </a:lnTo>
                  <a:lnTo>
                    <a:pt x="352" y="352"/>
                  </a:lnTo>
                  <a:lnTo>
                    <a:pt x="363" y="317"/>
                  </a:lnTo>
                  <a:lnTo>
                    <a:pt x="512" y="265"/>
                  </a:lnTo>
                  <a:lnTo>
                    <a:pt x="544" y="244"/>
                  </a:lnTo>
                  <a:lnTo>
                    <a:pt x="526" y="212"/>
                  </a:lnTo>
                  <a:lnTo>
                    <a:pt x="352" y="2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8" name="Freeform 226"/>
            <p:cNvSpPr>
              <a:spLocks/>
            </p:cNvSpPr>
            <p:nvPr/>
          </p:nvSpPr>
          <p:spPr bwMode="auto">
            <a:xfrm>
              <a:off x="2585" y="1868"/>
              <a:ext cx="562" cy="983"/>
            </a:xfrm>
            <a:custGeom>
              <a:avLst/>
              <a:gdLst/>
              <a:ahLst/>
              <a:cxnLst>
                <a:cxn ang="0">
                  <a:pos x="189" y="146"/>
                </a:cxn>
                <a:cxn ang="0">
                  <a:pos x="258" y="73"/>
                </a:cxn>
                <a:cxn ang="0">
                  <a:pos x="373" y="3"/>
                </a:cxn>
                <a:cxn ang="0">
                  <a:pos x="425" y="0"/>
                </a:cxn>
                <a:cxn ang="0">
                  <a:pos x="519" y="31"/>
                </a:cxn>
                <a:cxn ang="0">
                  <a:pos x="562" y="77"/>
                </a:cxn>
                <a:cxn ang="0">
                  <a:pos x="562" y="146"/>
                </a:cxn>
                <a:cxn ang="0">
                  <a:pos x="491" y="275"/>
                </a:cxn>
                <a:cxn ang="0">
                  <a:pos x="415" y="376"/>
                </a:cxn>
                <a:cxn ang="0">
                  <a:pos x="383" y="460"/>
                </a:cxn>
                <a:cxn ang="0">
                  <a:pos x="362" y="557"/>
                </a:cxn>
                <a:cxn ang="0">
                  <a:pos x="383" y="652"/>
                </a:cxn>
                <a:cxn ang="0">
                  <a:pos x="404" y="743"/>
                </a:cxn>
                <a:cxn ang="0">
                  <a:pos x="404" y="847"/>
                </a:cxn>
                <a:cxn ang="0">
                  <a:pos x="373" y="910"/>
                </a:cxn>
                <a:cxn ang="0">
                  <a:pos x="303" y="945"/>
                </a:cxn>
                <a:cxn ang="0">
                  <a:pos x="220" y="983"/>
                </a:cxn>
                <a:cxn ang="0">
                  <a:pos x="143" y="983"/>
                </a:cxn>
                <a:cxn ang="0">
                  <a:pos x="91" y="955"/>
                </a:cxn>
                <a:cxn ang="0">
                  <a:pos x="21" y="840"/>
                </a:cxn>
                <a:cxn ang="0">
                  <a:pos x="0" y="722"/>
                </a:cxn>
                <a:cxn ang="0">
                  <a:pos x="7" y="568"/>
                </a:cxn>
                <a:cxn ang="0">
                  <a:pos x="60" y="376"/>
                </a:cxn>
                <a:cxn ang="0">
                  <a:pos x="112" y="251"/>
                </a:cxn>
                <a:cxn ang="0">
                  <a:pos x="189" y="146"/>
                </a:cxn>
              </a:cxnLst>
              <a:rect l="0" t="0" r="r" b="b"/>
              <a:pathLst>
                <a:path w="562" h="983">
                  <a:moveTo>
                    <a:pt x="189" y="146"/>
                  </a:moveTo>
                  <a:lnTo>
                    <a:pt x="258" y="73"/>
                  </a:lnTo>
                  <a:lnTo>
                    <a:pt x="373" y="3"/>
                  </a:lnTo>
                  <a:lnTo>
                    <a:pt x="425" y="0"/>
                  </a:lnTo>
                  <a:lnTo>
                    <a:pt x="519" y="31"/>
                  </a:lnTo>
                  <a:lnTo>
                    <a:pt x="562" y="77"/>
                  </a:lnTo>
                  <a:lnTo>
                    <a:pt x="562" y="146"/>
                  </a:lnTo>
                  <a:lnTo>
                    <a:pt x="491" y="275"/>
                  </a:lnTo>
                  <a:lnTo>
                    <a:pt x="415" y="376"/>
                  </a:lnTo>
                  <a:lnTo>
                    <a:pt x="383" y="460"/>
                  </a:lnTo>
                  <a:lnTo>
                    <a:pt x="362" y="557"/>
                  </a:lnTo>
                  <a:lnTo>
                    <a:pt x="383" y="652"/>
                  </a:lnTo>
                  <a:lnTo>
                    <a:pt x="404" y="743"/>
                  </a:lnTo>
                  <a:lnTo>
                    <a:pt x="404" y="847"/>
                  </a:lnTo>
                  <a:lnTo>
                    <a:pt x="373" y="910"/>
                  </a:lnTo>
                  <a:lnTo>
                    <a:pt x="303" y="945"/>
                  </a:lnTo>
                  <a:lnTo>
                    <a:pt x="220" y="983"/>
                  </a:lnTo>
                  <a:lnTo>
                    <a:pt x="143" y="983"/>
                  </a:lnTo>
                  <a:lnTo>
                    <a:pt x="91" y="955"/>
                  </a:lnTo>
                  <a:lnTo>
                    <a:pt x="21" y="840"/>
                  </a:lnTo>
                  <a:lnTo>
                    <a:pt x="0" y="722"/>
                  </a:lnTo>
                  <a:lnTo>
                    <a:pt x="7" y="568"/>
                  </a:lnTo>
                  <a:lnTo>
                    <a:pt x="60" y="376"/>
                  </a:lnTo>
                  <a:lnTo>
                    <a:pt x="112" y="251"/>
                  </a:lnTo>
                  <a:lnTo>
                    <a:pt x="18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59" name="Freeform 227"/>
            <p:cNvSpPr>
              <a:spLocks/>
            </p:cNvSpPr>
            <p:nvPr/>
          </p:nvSpPr>
          <p:spPr bwMode="auto">
            <a:xfrm>
              <a:off x="2625" y="2666"/>
              <a:ext cx="709" cy="732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0" y="0"/>
                </a:cxn>
                <a:cxn ang="0">
                  <a:pos x="148" y="0"/>
                </a:cxn>
                <a:cxn ang="0">
                  <a:pos x="311" y="17"/>
                </a:cxn>
                <a:cxn ang="0">
                  <a:pos x="503" y="27"/>
                </a:cxn>
                <a:cxn ang="0">
                  <a:pos x="577" y="59"/>
                </a:cxn>
                <a:cxn ang="0">
                  <a:pos x="608" y="100"/>
                </a:cxn>
                <a:cxn ang="0">
                  <a:pos x="615" y="163"/>
                </a:cxn>
                <a:cxn ang="0">
                  <a:pos x="594" y="229"/>
                </a:cxn>
                <a:cxn ang="0">
                  <a:pos x="535" y="330"/>
                </a:cxn>
                <a:cxn ang="0">
                  <a:pos x="457" y="414"/>
                </a:cxn>
                <a:cxn ang="0">
                  <a:pos x="398" y="491"/>
                </a:cxn>
                <a:cxn ang="0">
                  <a:pos x="374" y="550"/>
                </a:cxn>
                <a:cxn ang="0">
                  <a:pos x="356" y="592"/>
                </a:cxn>
                <a:cxn ang="0">
                  <a:pos x="363" y="624"/>
                </a:cxn>
                <a:cxn ang="0">
                  <a:pos x="367" y="644"/>
                </a:cxn>
                <a:cxn ang="0">
                  <a:pos x="437" y="644"/>
                </a:cxn>
                <a:cxn ang="0">
                  <a:pos x="546" y="627"/>
                </a:cxn>
                <a:cxn ang="0">
                  <a:pos x="615" y="627"/>
                </a:cxn>
                <a:cxn ang="0">
                  <a:pos x="688" y="655"/>
                </a:cxn>
                <a:cxn ang="0">
                  <a:pos x="709" y="690"/>
                </a:cxn>
                <a:cxn ang="0">
                  <a:pos x="688" y="721"/>
                </a:cxn>
                <a:cxn ang="0">
                  <a:pos x="657" y="732"/>
                </a:cxn>
                <a:cxn ang="0">
                  <a:pos x="608" y="718"/>
                </a:cxn>
                <a:cxn ang="0">
                  <a:pos x="542" y="679"/>
                </a:cxn>
                <a:cxn ang="0">
                  <a:pos x="471" y="686"/>
                </a:cxn>
                <a:cxn ang="0">
                  <a:pos x="356" y="707"/>
                </a:cxn>
                <a:cxn ang="0">
                  <a:pos x="322" y="700"/>
                </a:cxn>
                <a:cxn ang="0">
                  <a:pos x="304" y="676"/>
                </a:cxn>
                <a:cxn ang="0">
                  <a:pos x="304" y="617"/>
                </a:cxn>
                <a:cxn ang="0">
                  <a:pos x="304" y="533"/>
                </a:cxn>
                <a:cxn ang="0">
                  <a:pos x="353" y="470"/>
                </a:cxn>
                <a:cxn ang="0">
                  <a:pos x="426" y="375"/>
                </a:cxn>
                <a:cxn ang="0">
                  <a:pos x="489" y="292"/>
                </a:cxn>
                <a:cxn ang="0">
                  <a:pos x="532" y="229"/>
                </a:cxn>
                <a:cxn ang="0">
                  <a:pos x="553" y="174"/>
                </a:cxn>
                <a:cxn ang="0">
                  <a:pos x="542" y="142"/>
                </a:cxn>
                <a:cxn ang="0">
                  <a:pos x="514" y="104"/>
                </a:cxn>
                <a:cxn ang="0">
                  <a:pos x="471" y="93"/>
                </a:cxn>
                <a:cxn ang="0">
                  <a:pos x="426" y="93"/>
                </a:cxn>
                <a:cxn ang="0">
                  <a:pos x="325" y="93"/>
                </a:cxn>
                <a:cxn ang="0">
                  <a:pos x="175" y="121"/>
                </a:cxn>
                <a:cxn ang="0">
                  <a:pos x="64" y="132"/>
                </a:cxn>
                <a:cxn ang="0">
                  <a:pos x="19" y="121"/>
                </a:cxn>
                <a:cxn ang="0">
                  <a:pos x="0" y="104"/>
                </a:cxn>
                <a:cxn ang="0">
                  <a:pos x="0" y="69"/>
                </a:cxn>
              </a:cxnLst>
              <a:rect l="0" t="0" r="r" b="b"/>
              <a:pathLst>
                <a:path w="709" h="732">
                  <a:moveTo>
                    <a:pt x="0" y="69"/>
                  </a:moveTo>
                  <a:lnTo>
                    <a:pt x="60" y="0"/>
                  </a:lnTo>
                  <a:lnTo>
                    <a:pt x="148" y="0"/>
                  </a:lnTo>
                  <a:lnTo>
                    <a:pt x="311" y="17"/>
                  </a:lnTo>
                  <a:lnTo>
                    <a:pt x="503" y="27"/>
                  </a:lnTo>
                  <a:lnTo>
                    <a:pt x="577" y="59"/>
                  </a:lnTo>
                  <a:lnTo>
                    <a:pt x="608" y="100"/>
                  </a:lnTo>
                  <a:lnTo>
                    <a:pt x="615" y="163"/>
                  </a:lnTo>
                  <a:lnTo>
                    <a:pt x="594" y="229"/>
                  </a:lnTo>
                  <a:lnTo>
                    <a:pt x="535" y="330"/>
                  </a:lnTo>
                  <a:lnTo>
                    <a:pt x="457" y="414"/>
                  </a:lnTo>
                  <a:lnTo>
                    <a:pt x="398" y="491"/>
                  </a:lnTo>
                  <a:lnTo>
                    <a:pt x="374" y="550"/>
                  </a:lnTo>
                  <a:lnTo>
                    <a:pt x="356" y="592"/>
                  </a:lnTo>
                  <a:lnTo>
                    <a:pt x="363" y="624"/>
                  </a:lnTo>
                  <a:lnTo>
                    <a:pt x="367" y="644"/>
                  </a:lnTo>
                  <a:lnTo>
                    <a:pt x="437" y="644"/>
                  </a:lnTo>
                  <a:lnTo>
                    <a:pt x="546" y="627"/>
                  </a:lnTo>
                  <a:lnTo>
                    <a:pt x="615" y="627"/>
                  </a:lnTo>
                  <a:lnTo>
                    <a:pt x="688" y="655"/>
                  </a:lnTo>
                  <a:lnTo>
                    <a:pt x="709" y="690"/>
                  </a:lnTo>
                  <a:lnTo>
                    <a:pt x="688" y="721"/>
                  </a:lnTo>
                  <a:lnTo>
                    <a:pt x="657" y="732"/>
                  </a:lnTo>
                  <a:lnTo>
                    <a:pt x="608" y="718"/>
                  </a:lnTo>
                  <a:lnTo>
                    <a:pt x="542" y="679"/>
                  </a:lnTo>
                  <a:lnTo>
                    <a:pt x="471" y="686"/>
                  </a:lnTo>
                  <a:lnTo>
                    <a:pt x="356" y="707"/>
                  </a:lnTo>
                  <a:lnTo>
                    <a:pt x="322" y="700"/>
                  </a:lnTo>
                  <a:lnTo>
                    <a:pt x="304" y="676"/>
                  </a:lnTo>
                  <a:lnTo>
                    <a:pt x="304" y="617"/>
                  </a:lnTo>
                  <a:lnTo>
                    <a:pt x="304" y="533"/>
                  </a:lnTo>
                  <a:lnTo>
                    <a:pt x="353" y="470"/>
                  </a:lnTo>
                  <a:lnTo>
                    <a:pt x="426" y="375"/>
                  </a:lnTo>
                  <a:lnTo>
                    <a:pt x="489" y="292"/>
                  </a:lnTo>
                  <a:lnTo>
                    <a:pt x="532" y="229"/>
                  </a:lnTo>
                  <a:lnTo>
                    <a:pt x="553" y="174"/>
                  </a:lnTo>
                  <a:lnTo>
                    <a:pt x="542" y="142"/>
                  </a:lnTo>
                  <a:lnTo>
                    <a:pt x="514" y="104"/>
                  </a:lnTo>
                  <a:lnTo>
                    <a:pt x="471" y="93"/>
                  </a:lnTo>
                  <a:lnTo>
                    <a:pt x="426" y="93"/>
                  </a:lnTo>
                  <a:lnTo>
                    <a:pt x="325" y="93"/>
                  </a:lnTo>
                  <a:lnTo>
                    <a:pt x="175" y="121"/>
                  </a:lnTo>
                  <a:lnTo>
                    <a:pt x="64" y="132"/>
                  </a:lnTo>
                  <a:lnTo>
                    <a:pt x="19" y="121"/>
                  </a:lnTo>
                  <a:lnTo>
                    <a:pt x="0" y="10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60" name="Freeform 228"/>
            <p:cNvSpPr>
              <a:spLocks/>
            </p:cNvSpPr>
            <p:nvPr/>
          </p:nvSpPr>
          <p:spPr bwMode="auto">
            <a:xfrm>
              <a:off x="1868" y="2499"/>
              <a:ext cx="900" cy="697"/>
            </a:xfrm>
            <a:custGeom>
              <a:avLst/>
              <a:gdLst/>
              <a:ahLst/>
              <a:cxnLst>
                <a:cxn ang="0">
                  <a:pos x="732" y="289"/>
                </a:cxn>
                <a:cxn ang="0">
                  <a:pos x="746" y="198"/>
                </a:cxn>
                <a:cxn ang="0">
                  <a:pos x="799" y="164"/>
                </a:cxn>
                <a:cxn ang="0">
                  <a:pos x="862" y="157"/>
                </a:cxn>
                <a:cxn ang="0">
                  <a:pos x="900" y="198"/>
                </a:cxn>
                <a:cxn ang="0">
                  <a:pos x="883" y="278"/>
                </a:cxn>
                <a:cxn ang="0">
                  <a:pos x="848" y="386"/>
                </a:cxn>
                <a:cxn ang="0">
                  <a:pos x="778" y="508"/>
                </a:cxn>
                <a:cxn ang="0">
                  <a:pos x="690" y="613"/>
                </a:cxn>
                <a:cxn ang="0">
                  <a:pos x="617" y="669"/>
                </a:cxn>
                <a:cxn ang="0">
                  <a:pos x="537" y="697"/>
                </a:cxn>
                <a:cxn ang="0">
                  <a:pos x="460" y="687"/>
                </a:cxn>
                <a:cxn ang="0">
                  <a:pos x="401" y="655"/>
                </a:cxn>
                <a:cxn ang="0">
                  <a:pos x="380" y="603"/>
                </a:cxn>
                <a:cxn ang="0">
                  <a:pos x="356" y="512"/>
                </a:cxn>
                <a:cxn ang="0">
                  <a:pos x="328" y="345"/>
                </a:cxn>
                <a:cxn ang="0">
                  <a:pos x="307" y="230"/>
                </a:cxn>
                <a:cxn ang="0">
                  <a:pos x="307" y="94"/>
                </a:cxn>
                <a:cxn ang="0">
                  <a:pos x="293" y="70"/>
                </a:cxn>
                <a:cxn ang="0">
                  <a:pos x="251" y="63"/>
                </a:cxn>
                <a:cxn ang="0">
                  <a:pos x="202" y="101"/>
                </a:cxn>
                <a:cxn ang="0">
                  <a:pos x="157" y="164"/>
                </a:cxn>
                <a:cxn ang="0">
                  <a:pos x="104" y="198"/>
                </a:cxn>
                <a:cxn ang="0">
                  <a:pos x="24" y="198"/>
                </a:cxn>
                <a:cxn ang="0">
                  <a:pos x="0" y="177"/>
                </a:cxn>
                <a:cxn ang="0">
                  <a:pos x="0" y="143"/>
                </a:cxn>
                <a:cxn ang="0">
                  <a:pos x="35" y="111"/>
                </a:cxn>
                <a:cxn ang="0">
                  <a:pos x="73" y="122"/>
                </a:cxn>
                <a:cxn ang="0">
                  <a:pos x="108" y="115"/>
                </a:cxn>
                <a:cxn ang="0">
                  <a:pos x="171" y="70"/>
                </a:cxn>
                <a:cxn ang="0">
                  <a:pos x="233" y="21"/>
                </a:cxn>
                <a:cxn ang="0">
                  <a:pos x="293" y="7"/>
                </a:cxn>
                <a:cxn ang="0">
                  <a:pos x="377" y="0"/>
                </a:cxn>
                <a:cxn ang="0">
                  <a:pos x="380" y="38"/>
                </a:cxn>
                <a:cxn ang="0">
                  <a:pos x="360" y="80"/>
                </a:cxn>
                <a:cxn ang="0">
                  <a:pos x="356" y="188"/>
                </a:cxn>
                <a:cxn ang="0">
                  <a:pos x="380" y="331"/>
                </a:cxn>
                <a:cxn ang="0">
                  <a:pos x="419" y="470"/>
                </a:cxn>
                <a:cxn ang="0">
                  <a:pos x="453" y="553"/>
                </a:cxn>
                <a:cxn ang="0">
                  <a:pos x="506" y="593"/>
                </a:cxn>
                <a:cxn ang="0">
                  <a:pos x="558" y="593"/>
                </a:cxn>
                <a:cxn ang="0">
                  <a:pos x="610" y="553"/>
                </a:cxn>
                <a:cxn ang="0">
                  <a:pos x="680" y="466"/>
                </a:cxn>
                <a:cxn ang="0">
                  <a:pos x="725" y="341"/>
                </a:cxn>
                <a:cxn ang="0">
                  <a:pos x="732" y="289"/>
                </a:cxn>
              </a:cxnLst>
              <a:rect l="0" t="0" r="r" b="b"/>
              <a:pathLst>
                <a:path w="900" h="697">
                  <a:moveTo>
                    <a:pt x="732" y="289"/>
                  </a:moveTo>
                  <a:lnTo>
                    <a:pt x="746" y="198"/>
                  </a:lnTo>
                  <a:lnTo>
                    <a:pt x="799" y="164"/>
                  </a:lnTo>
                  <a:lnTo>
                    <a:pt x="862" y="157"/>
                  </a:lnTo>
                  <a:lnTo>
                    <a:pt x="900" y="198"/>
                  </a:lnTo>
                  <a:lnTo>
                    <a:pt x="883" y="278"/>
                  </a:lnTo>
                  <a:lnTo>
                    <a:pt x="848" y="386"/>
                  </a:lnTo>
                  <a:lnTo>
                    <a:pt x="778" y="508"/>
                  </a:lnTo>
                  <a:lnTo>
                    <a:pt x="690" y="613"/>
                  </a:lnTo>
                  <a:lnTo>
                    <a:pt x="617" y="669"/>
                  </a:lnTo>
                  <a:lnTo>
                    <a:pt x="537" y="697"/>
                  </a:lnTo>
                  <a:lnTo>
                    <a:pt x="460" y="687"/>
                  </a:lnTo>
                  <a:lnTo>
                    <a:pt x="401" y="655"/>
                  </a:lnTo>
                  <a:lnTo>
                    <a:pt x="380" y="603"/>
                  </a:lnTo>
                  <a:lnTo>
                    <a:pt x="356" y="512"/>
                  </a:lnTo>
                  <a:lnTo>
                    <a:pt x="328" y="345"/>
                  </a:lnTo>
                  <a:lnTo>
                    <a:pt x="307" y="230"/>
                  </a:lnTo>
                  <a:lnTo>
                    <a:pt x="307" y="94"/>
                  </a:lnTo>
                  <a:lnTo>
                    <a:pt x="293" y="70"/>
                  </a:lnTo>
                  <a:lnTo>
                    <a:pt x="251" y="63"/>
                  </a:lnTo>
                  <a:lnTo>
                    <a:pt x="202" y="101"/>
                  </a:lnTo>
                  <a:lnTo>
                    <a:pt x="157" y="164"/>
                  </a:lnTo>
                  <a:lnTo>
                    <a:pt x="104" y="198"/>
                  </a:lnTo>
                  <a:lnTo>
                    <a:pt x="24" y="198"/>
                  </a:lnTo>
                  <a:lnTo>
                    <a:pt x="0" y="177"/>
                  </a:lnTo>
                  <a:lnTo>
                    <a:pt x="0" y="143"/>
                  </a:lnTo>
                  <a:lnTo>
                    <a:pt x="35" y="111"/>
                  </a:lnTo>
                  <a:lnTo>
                    <a:pt x="73" y="122"/>
                  </a:lnTo>
                  <a:lnTo>
                    <a:pt x="108" y="115"/>
                  </a:lnTo>
                  <a:lnTo>
                    <a:pt x="171" y="70"/>
                  </a:lnTo>
                  <a:lnTo>
                    <a:pt x="233" y="21"/>
                  </a:lnTo>
                  <a:lnTo>
                    <a:pt x="293" y="7"/>
                  </a:lnTo>
                  <a:lnTo>
                    <a:pt x="377" y="0"/>
                  </a:lnTo>
                  <a:lnTo>
                    <a:pt x="380" y="38"/>
                  </a:lnTo>
                  <a:lnTo>
                    <a:pt x="360" y="80"/>
                  </a:lnTo>
                  <a:lnTo>
                    <a:pt x="356" y="188"/>
                  </a:lnTo>
                  <a:lnTo>
                    <a:pt x="380" y="331"/>
                  </a:lnTo>
                  <a:lnTo>
                    <a:pt x="419" y="470"/>
                  </a:lnTo>
                  <a:lnTo>
                    <a:pt x="453" y="553"/>
                  </a:lnTo>
                  <a:lnTo>
                    <a:pt x="506" y="593"/>
                  </a:lnTo>
                  <a:lnTo>
                    <a:pt x="558" y="593"/>
                  </a:lnTo>
                  <a:lnTo>
                    <a:pt x="610" y="553"/>
                  </a:lnTo>
                  <a:lnTo>
                    <a:pt x="680" y="466"/>
                  </a:lnTo>
                  <a:lnTo>
                    <a:pt x="725" y="341"/>
                  </a:lnTo>
                  <a:lnTo>
                    <a:pt x="73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61" name="Freeform 229"/>
            <p:cNvSpPr>
              <a:spLocks/>
            </p:cNvSpPr>
            <p:nvPr/>
          </p:nvSpPr>
          <p:spPr bwMode="auto">
            <a:xfrm rot="-5400000">
              <a:off x="2093" y="1642"/>
              <a:ext cx="612" cy="1058"/>
            </a:xfrm>
            <a:custGeom>
              <a:avLst/>
              <a:gdLst/>
              <a:ahLst/>
              <a:cxnLst>
                <a:cxn ang="0">
                  <a:pos x="404" y="836"/>
                </a:cxn>
                <a:cxn ang="0">
                  <a:pos x="508" y="942"/>
                </a:cxn>
                <a:cxn ang="0">
                  <a:pos x="550" y="942"/>
                </a:cxn>
                <a:cxn ang="0">
                  <a:pos x="620" y="984"/>
                </a:cxn>
                <a:cxn ang="0">
                  <a:pos x="634" y="1032"/>
                </a:cxn>
                <a:cxn ang="0">
                  <a:pos x="613" y="1095"/>
                </a:cxn>
                <a:cxn ang="0">
                  <a:pos x="557" y="1102"/>
                </a:cxn>
                <a:cxn ang="0">
                  <a:pos x="487" y="1053"/>
                </a:cxn>
                <a:cxn ang="0">
                  <a:pos x="348" y="920"/>
                </a:cxn>
                <a:cxn ang="0">
                  <a:pos x="257" y="795"/>
                </a:cxn>
                <a:cxn ang="0">
                  <a:pos x="215" y="697"/>
                </a:cxn>
                <a:cxn ang="0">
                  <a:pos x="187" y="530"/>
                </a:cxn>
                <a:cxn ang="0">
                  <a:pos x="187" y="314"/>
                </a:cxn>
                <a:cxn ang="0">
                  <a:pos x="180" y="258"/>
                </a:cxn>
                <a:cxn ang="0">
                  <a:pos x="139" y="216"/>
                </a:cxn>
                <a:cxn ang="0">
                  <a:pos x="20" y="223"/>
                </a:cxn>
                <a:cxn ang="0">
                  <a:pos x="0" y="202"/>
                </a:cxn>
                <a:cxn ang="0">
                  <a:pos x="27" y="188"/>
                </a:cxn>
                <a:cxn ang="0">
                  <a:pos x="111" y="181"/>
                </a:cxn>
                <a:cxn ang="0">
                  <a:pos x="125" y="167"/>
                </a:cxn>
                <a:cxn ang="0">
                  <a:pos x="6" y="97"/>
                </a:cxn>
                <a:cxn ang="0">
                  <a:pos x="6" y="70"/>
                </a:cxn>
                <a:cxn ang="0">
                  <a:pos x="27" y="63"/>
                </a:cxn>
                <a:cxn ang="0">
                  <a:pos x="125" y="118"/>
                </a:cxn>
                <a:cxn ang="0">
                  <a:pos x="146" y="111"/>
                </a:cxn>
                <a:cxn ang="0">
                  <a:pos x="125" y="7"/>
                </a:cxn>
                <a:cxn ang="0">
                  <a:pos x="139" y="0"/>
                </a:cxn>
                <a:cxn ang="0">
                  <a:pos x="153" y="7"/>
                </a:cxn>
                <a:cxn ang="0">
                  <a:pos x="180" y="111"/>
                </a:cxn>
                <a:cxn ang="0">
                  <a:pos x="201" y="118"/>
                </a:cxn>
                <a:cxn ang="0">
                  <a:pos x="257" y="7"/>
                </a:cxn>
                <a:cxn ang="0">
                  <a:pos x="271" y="7"/>
                </a:cxn>
                <a:cxn ang="0">
                  <a:pos x="271" y="42"/>
                </a:cxn>
                <a:cxn ang="0">
                  <a:pos x="236" y="132"/>
                </a:cxn>
                <a:cxn ang="0">
                  <a:pos x="236" y="181"/>
                </a:cxn>
                <a:cxn ang="0">
                  <a:pos x="250" y="244"/>
                </a:cxn>
                <a:cxn ang="0">
                  <a:pos x="243" y="328"/>
                </a:cxn>
                <a:cxn ang="0">
                  <a:pos x="250" y="481"/>
                </a:cxn>
                <a:cxn ang="0">
                  <a:pos x="264" y="579"/>
                </a:cxn>
                <a:cxn ang="0">
                  <a:pos x="299" y="690"/>
                </a:cxn>
                <a:cxn ang="0">
                  <a:pos x="348" y="774"/>
                </a:cxn>
                <a:cxn ang="0">
                  <a:pos x="404" y="836"/>
                </a:cxn>
              </a:cxnLst>
              <a:rect l="0" t="0" r="r" b="b"/>
              <a:pathLst>
                <a:path w="634" h="1102">
                  <a:moveTo>
                    <a:pt x="404" y="836"/>
                  </a:moveTo>
                  <a:lnTo>
                    <a:pt x="508" y="942"/>
                  </a:lnTo>
                  <a:lnTo>
                    <a:pt x="550" y="942"/>
                  </a:lnTo>
                  <a:lnTo>
                    <a:pt x="620" y="984"/>
                  </a:lnTo>
                  <a:lnTo>
                    <a:pt x="634" y="1032"/>
                  </a:lnTo>
                  <a:lnTo>
                    <a:pt x="613" y="1095"/>
                  </a:lnTo>
                  <a:lnTo>
                    <a:pt x="557" y="1102"/>
                  </a:lnTo>
                  <a:lnTo>
                    <a:pt x="487" y="1053"/>
                  </a:lnTo>
                  <a:lnTo>
                    <a:pt x="348" y="920"/>
                  </a:lnTo>
                  <a:lnTo>
                    <a:pt x="257" y="795"/>
                  </a:lnTo>
                  <a:lnTo>
                    <a:pt x="215" y="697"/>
                  </a:lnTo>
                  <a:lnTo>
                    <a:pt x="187" y="530"/>
                  </a:lnTo>
                  <a:lnTo>
                    <a:pt x="187" y="314"/>
                  </a:lnTo>
                  <a:lnTo>
                    <a:pt x="180" y="258"/>
                  </a:lnTo>
                  <a:lnTo>
                    <a:pt x="139" y="216"/>
                  </a:lnTo>
                  <a:lnTo>
                    <a:pt x="20" y="223"/>
                  </a:lnTo>
                  <a:lnTo>
                    <a:pt x="0" y="202"/>
                  </a:lnTo>
                  <a:lnTo>
                    <a:pt x="27" y="188"/>
                  </a:lnTo>
                  <a:lnTo>
                    <a:pt x="111" y="181"/>
                  </a:lnTo>
                  <a:lnTo>
                    <a:pt x="125" y="167"/>
                  </a:lnTo>
                  <a:lnTo>
                    <a:pt x="6" y="97"/>
                  </a:lnTo>
                  <a:lnTo>
                    <a:pt x="6" y="70"/>
                  </a:lnTo>
                  <a:lnTo>
                    <a:pt x="27" y="63"/>
                  </a:lnTo>
                  <a:lnTo>
                    <a:pt x="125" y="118"/>
                  </a:lnTo>
                  <a:lnTo>
                    <a:pt x="146" y="111"/>
                  </a:lnTo>
                  <a:lnTo>
                    <a:pt x="125" y="7"/>
                  </a:lnTo>
                  <a:lnTo>
                    <a:pt x="139" y="0"/>
                  </a:lnTo>
                  <a:lnTo>
                    <a:pt x="153" y="7"/>
                  </a:lnTo>
                  <a:lnTo>
                    <a:pt x="180" y="111"/>
                  </a:lnTo>
                  <a:lnTo>
                    <a:pt x="201" y="118"/>
                  </a:lnTo>
                  <a:lnTo>
                    <a:pt x="257" y="7"/>
                  </a:lnTo>
                  <a:lnTo>
                    <a:pt x="271" y="7"/>
                  </a:lnTo>
                  <a:lnTo>
                    <a:pt x="271" y="42"/>
                  </a:lnTo>
                  <a:lnTo>
                    <a:pt x="236" y="132"/>
                  </a:lnTo>
                  <a:lnTo>
                    <a:pt x="236" y="181"/>
                  </a:lnTo>
                  <a:lnTo>
                    <a:pt x="250" y="244"/>
                  </a:lnTo>
                  <a:lnTo>
                    <a:pt x="243" y="328"/>
                  </a:lnTo>
                  <a:lnTo>
                    <a:pt x="250" y="481"/>
                  </a:lnTo>
                  <a:lnTo>
                    <a:pt x="264" y="579"/>
                  </a:lnTo>
                  <a:lnTo>
                    <a:pt x="299" y="690"/>
                  </a:lnTo>
                  <a:lnTo>
                    <a:pt x="348" y="774"/>
                  </a:lnTo>
                  <a:lnTo>
                    <a:pt x="404" y="8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  <p:sp>
          <p:nvSpPr>
            <p:cNvPr id="197862" name="Freeform 230"/>
            <p:cNvSpPr>
              <a:spLocks/>
            </p:cNvSpPr>
            <p:nvPr/>
          </p:nvSpPr>
          <p:spPr bwMode="auto">
            <a:xfrm flipV="1">
              <a:off x="3060" y="1917"/>
              <a:ext cx="563" cy="720"/>
            </a:xfrm>
            <a:custGeom>
              <a:avLst/>
              <a:gdLst/>
              <a:ahLst/>
              <a:cxnLst>
                <a:cxn ang="0">
                  <a:pos x="14" y="914"/>
                </a:cxn>
                <a:cxn ang="0">
                  <a:pos x="0" y="962"/>
                </a:cxn>
                <a:cxn ang="0">
                  <a:pos x="14" y="1032"/>
                </a:cxn>
                <a:cxn ang="0">
                  <a:pos x="63" y="1032"/>
                </a:cxn>
                <a:cxn ang="0">
                  <a:pos x="210" y="1004"/>
                </a:cxn>
                <a:cxn ang="0">
                  <a:pos x="370" y="948"/>
                </a:cxn>
                <a:cxn ang="0">
                  <a:pos x="502" y="858"/>
                </a:cxn>
                <a:cxn ang="0">
                  <a:pos x="580" y="739"/>
                </a:cxn>
                <a:cxn ang="0">
                  <a:pos x="649" y="537"/>
                </a:cxn>
                <a:cxn ang="0">
                  <a:pos x="670" y="349"/>
                </a:cxn>
                <a:cxn ang="0">
                  <a:pos x="670" y="259"/>
                </a:cxn>
                <a:cxn ang="0">
                  <a:pos x="705" y="202"/>
                </a:cxn>
                <a:cxn ang="0">
                  <a:pos x="767" y="181"/>
                </a:cxn>
                <a:cxn ang="0">
                  <a:pos x="823" y="181"/>
                </a:cxn>
                <a:cxn ang="0">
                  <a:pos x="830" y="153"/>
                </a:cxn>
                <a:cxn ang="0">
                  <a:pos x="747" y="160"/>
                </a:cxn>
                <a:cxn ang="0">
                  <a:pos x="733" y="139"/>
                </a:cxn>
                <a:cxn ang="0">
                  <a:pos x="802" y="63"/>
                </a:cxn>
                <a:cxn ang="0">
                  <a:pos x="788" y="42"/>
                </a:cxn>
                <a:cxn ang="0">
                  <a:pos x="774" y="56"/>
                </a:cxn>
                <a:cxn ang="0">
                  <a:pos x="719" y="111"/>
                </a:cxn>
                <a:cxn ang="0">
                  <a:pos x="705" y="111"/>
                </a:cxn>
                <a:cxn ang="0">
                  <a:pos x="705" y="14"/>
                </a:cxn>
                <a:cxn ang="0">
                  <a:pos x="691" y="0"/>
                </a:cxn>
                <a:cxn ang="0">
                  <a:pos x="670" y="7"/>
                </a:cxn>
                <a:cxn ang="0">
                  <a:pos x="677" y="111"/>
                </a:cxn>
                <a:cxn ang="0">
                  <a:pos x="663" y="118"/>
                </a:cxn>
                <a:cxn ang="0">
                  <a:pos x="607" y="63"/>
                </a:cxn>
                <a:cxn ang="0">
                  <a:pos x="565" y="56"/>
                </a:cxn>
                <a:cxn ang="0">
                  <a:pos x="572" y="84"/>
                </a:cxn>
                <a:cxn ang="0">
                  <a:pos x="635" y="146"/>
                </a:cxn>
                <a:cxn ang="0">
                  <a:pos x="635" y="181"/>
                </a:cxn>
                <a:cxn ang="0">
                  <a:pos x="614" y="252"/>
                </a:cxn>
                <a:cxn ang="0">
                  <a:pos x="614" y="314"/>
                </a:cxn>
                <a:cxn ang="0">
                  <a:pos x="614" y="419"/>
                </a:cxn>
                <a:cxn ang="0">
                  <a:pos x="586" y="551"/>
                </a:cxn>
                <a:cxn ang="0">
                  <a:pos x="558" y="634"/>
                </a:cxn>
                <a:cxn ang="0">
                  <a:pos x="509" y="739"/>
                </a:cxn>
                <a:cxn ang="0">
                  <a:pos x="453" y="822"/>
                </a:cxn>
                <a:cxn ang="0">
                  <a:pos x="412" y="865"/>
                </a:cxn>
                <a:cxn ang="0">
                  <a:pos x="300" y="900"/>
                </a:cxn>
                <a:cxn ang="0">
                  <a:pos x="196" y="914"/>
                </a:cxn>
                <a:cxn ang="0">
                  <a:pos x="91" y="928"/>
                </a:cxn>
                <a:cxn ang="0">
                  <a:pos x="14" y="914"/>
                </a:cxn>
              </a:cxnLst>
              <a:rect l="0" t="0" r="r" b="b"/>
              <a:pathLst>
                <a:path w="830" h="1032">
                  <a:moveTo>
                    <a:pt x="14" y="914"/>
                  </a:moveTo>
                  <a:lnTo>
                    <a:pt x="0" y="962"/>
                  </a:lnTo>
                  <a:lnTo>
                    <a:pt x="14" y="1032"/>
                  </a:lnTo>
                  <a:lnTo>
                    <a:pt x="63" y="1032"/>
                  </a:lnTo>
                  <a:lnTo>
                    <a:pt x="210" y="1004"/>
                  </a:lnTo>
                  <a:lnTo>
                    <a:pt x="370" y="948"/>
                  </a:lnTo>
                  <a:lnTo>
                    <a:pt x="502" y="858"/>
                  </a:lnTo>
                  <a:lnTo>
                    <a:pt x="580" y="739"/>
                  </a:lnTo>
                  <a:lnTo>
                    <a:pt x="649" y="537"/>
                  </a:lnTo>
                  <a:lnTo>
                    <a:pt x="670" y="349"/>
                  </a:lnTo>
                  <a:lnTo>
                    <a:pt x="670" y="259"/>
                  </a:lnTo>
                  <a:lnTo>
                    <a:pt x="705" y="202"/>
                  </a:lnTo>
                  <a:lnTo>
                    <a:pt x="767" y="181"/>
                  </a:lnTo>
                  <a:lnTo>
                    <a:pt x="823" y="181"/>
                  </a:lnTo>
                  <a:lnTo>
                    <a:pt x="830" y="153"/>
                  </a:lnTo>
                  <a:lnTo>
                    <a:pt x="747" y="160"/>
                  </a:lnTo>
                  <a:lnTo>
                    <a:pt x="733" y="139"/>
                  </a:lnTo>
                  <a:lnTo>
                    <a:pt x="802" y="63"/>
                  </a:lnTo>
                  <a:lnTo>
                    <a:pt x="788" y="42"/>
                  </a:lnTo>
                  <a:lnTo>
                    <a:pt x="774" y="56"/>
                  </a:lnTo>
                  <a:lnTo>
                    <a:pt x="719" y="111"/>
                  </a:lnTo>
                  <a:lnTo>
                    <a:pt x="705" y="111"/>
                  </a:lnTo>
                  <a:lnTo>
                    <a:pt x="705" y="14"/>
                  </a:lnTo>
                  <a:lnTo>
                    <a:pt x="691" y="0"/>
                  </a:lnTo>
                  <a:lnTo>
                    <a:pt x="670" y="7"/>
                  </a:lnTo>
                  <a:lnTo>
                    <a:pt x="677" y="111"/>
                  </a:lnTo>
                  <a:lnTo>
                    <a:pt x="663" y="118"/>
                  </a:lnTo>
                  <a:lnTo>
                    <a:pt x="607" y="63"/>
                  </a:lnTo>
                  <a:lnTo>
                    <a:pt x="565" y="56"/>
                  </a:lnTo>
                  <a:lnTo>
                    <a:pt x="572" y="84"/>
                  </a:lnTo>
                  <a:lnTo>
                    <a:pt x="635" y="146"/>
                  </a:lnTo>
                  <a:lnTo>
                    <a:pt x="635" y="181"/>
                  </a:lnTo>
                  <a:lnTo>
                    <a:pt x="614" y="252"/>
                  </a:lnTo>
                  <a:lnTo>
                    <a:pt x="614" y="314"/>
                  </a:lnTo>
                  <a:lnTo>
                    <a:pt x="614" y="419"/>
                  </a:lnTo>
                  <a:lnTo>
                    <a:pt x="586" y="551"/>
                  </a:lnTo>
                  <a:lnTo>
                    <a:pt x="558" y="634"/>
                  </a:lnTo>
                  <a:lnTo>
                    <a:pt x="509" y="739"/>
                  </a:lnTo>
                  <a:lnTo>
                    <a:pt x="453" y="822"/>
                  </a:lnTo>
                  <a:lnTo>
                    <a:pt x="412" y="865"/>
                  </a:lnTo>
                  <a:lnTo>
                    <a:pt x="300" y="900"/>
                  </a:lnTo>
                  <a:lnTo>
                    <a:pt x="196" y="914"/>
                  </a:lnTo>
                  <a:lnTo>
                    <a:pt x="91" y="928"/>
                  </a:lnTo>
                  <a:lnTo>
                    <a:pt x="14" y="9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s-ES"/>
            </a:p>
          </p:txBody>
        </p:sp>
      </p:grpSp>
      <p:sp>
        <p:nvSpPr>
          <p:cNvPr id="197863" name="Rectangle 231"/>
          <p:cNvSpPr>
            <a:spLocks noChangeArrowheads="1"/>
          </p:cNvSpPr>
          <p:nvPr/>
        </p:nvSpPr>
        <p:spPr bwMode="auto">
          <a:xfrm>
            <a:off x="7410450" y="1089025"/>
            <a:ext cx="1285875" cy="336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8003" name="Group 232"/>
          <p:cNvGrpSpPr>
            <a:grpSpLocks/>
          </p:cNvGrpSpPr>
          <p:nvPr/>
        </p:nvGrpSpPr>
        <p:grpSpPr bwMode="auto">
          <a:xfrm>
            <a:off x="5497513" y="2900363"/>
            <a:ext cx="882650" cy="412750"/>
            <a:chOff x="2936" y="1776"/>
            <a:chExt cx="556" cy="260"/>
          </a:xfrm>
        </p:grpSpPr>
        <p:grpSp>
          <p:nvGrpSpPr>
            <p:cNvPr id="198004" name="Group 23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866" name="Freeform 23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67" name="Freeform 23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68" name="Freeform 23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69" name="Freeform 23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0" name="Freeform 23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1" name="Freeform 23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011" name="Group 24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873" name="Freeform 24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4" name="Freeform 24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5" name="Freeform 24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6" name="Freeform 24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7" name="Freeform 24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78" name="Freeform 24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8018" name="Group 247"/>
          <p:cNvGrpSpPr>
            <a:grpSpLocks/>
          </p:cNvGrpSpPr>
          <p:nvPr/>
        </p:nvGrpSpPr>
        <p:grpSpPr bwMode="auto">
          <a:xfrm>
            <a:off x="5397500" y="2665413"/>
            <a:ext cx="882650" cy="412750"/>
            <a:chOff x="2936" y="1776"/>
            <a:chExt cx="556" cy="260"/>
          </a:xfrm>
        </p:grpSpPr>
        <p:grpSp>
          <p:nvGrpSpPr>
            <p:cNvPr id="198019" name="Group 24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881" name="Freeform 24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2" name="Freeform 25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3" name="Freeform 25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4" name="Freeform 25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5" name="Freeform 25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6" name="Freeform 25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026" name="Group 25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888" name="Freeform 25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89" name="Freeform 25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0" name="Freeform 25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1" name="Freeform 25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2" name="Freeform 26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3" name="Freeform 26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8033" name="Group 262"/>
          <p:cNvGrpSpPr>
            <a:grpSpLocks/>
          </p:cNvGrpSpPr>
          <p:nvPr/>
        </p:nvGrpSpPr>
        <p:grpSpPr bwMode="auto">
          <a:xfrm>
            <a:off x="3205163" y="3071813"/>
            <a:ext cx="882650" cy="412750"/>
            <a:chOff x="2936" y="1776"/>
            <a:chExt cx="556" cy="260"/>
          </a:xfrm>
        </p:grpSpPr>
        <p:grpSp>
          <p:nvGrpSpPr>
            <p:cNvPr id="198034" name="Group 26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7896" name="Freeform 26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7" name="Freeform 26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8" name="Freeform 26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899" name="Freeform 26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0" name="Freeform 26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1" name="Freeform 26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041" name="Group 27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7903" name="Freeform 27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4" name="Freeform 27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5" name="Freeform 27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6" name="Freeform 27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7" name="Freeform 27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08" name="Freeform 27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8042" name="Group 277"/>
          <p:cNvGrpSpPr>
            <a:grpSpLocks/>
          </p:cNvGrpSpPr>
          <p:nvPr/>
        </p:nvGrpSpPr>
        <p:grpSpPr bwMode="auto">
          <a:xfrm>
            <a:off x="1806575" y="1285875"/>
            <a:ext cx="5676900" cy="3230563"/>
            <a:chOff x="1138" y="810"/>
            <a:chExt cx="3576" cy="2019"/>
          </a:xfrm>
        </p:grpSpPr>
        <p:grpSp>
          <p:nvGrpSpPr>
            <p:cNvPr id="198049" name="Group 278"/>
            <p:cNvGrpSpPr>
              <a:grpSpLocks/>
            </p:cNvGrpSpPr>
            <p:nvPr/>
          </p:nvGrpSpPr>
          <p:grpSpPr bwMode="auto">
            <a:xfrm>
              <a:off x="1138" y="810"/>
              <a:ext cx="3125" cy="1988"/>
              <a:chOff x="1138" y="810"/>
              <a:chExt cx="3125" cy="1988"/>
            </a:xfrm>
          </p:grpSpPr>
          <p:grpSp>
            <p:nvGrpSpPr>
              <p:cNvPr id="198056" name="Group 279"/>
              <p:cNvGrpSpPr>
                <a:grpSpLocks/>
              </p:cNvGrpSpPr>
              <p:nvPr/>
            </p:nvGrpSpPr>
            <p:grpSpPr bwMode="auto">
              <a:xfrm>
                <a:off x="1403" y="810"/>
                <a:ext cx="2860" cy="873"/>
                <a:chOff x="1403" y="810"/>
                <a:chExt cx="2860" cy="873"/>
              </a:xfrm>
            </p:grpSpPr>
            <p:grpSp>
              <p:nvGrpSpPr>
                <p:cNvPr id="198057" name="Group 280"/>
                <p:cNvGrpSpPr>
                  <a:grpSpLocks/>
                </p:cNvGrpSpPr>
                <p:nvPr/>
              </p:nvGrpSpPr>
              <p:grpSpPr bwMode="auto">
                <a:xfrm>
                  <a:off x="1403" y="810"/>
                  <a:ext cx="1823" cy="873"/>
                  <a:chOff x="1403" y="810"/>
                  <a:chExt cx="1823" cy="873"/>
                </a:xfrm>
              </p:grpSpPr>
              <p:grpSp>
                <p:nvGrpSpPr>
                  <p:cNvPr id="198064" name="Group 281"/>
                  <p:cNvGrpSpPr>
                    <a:grpSpLocks/>
                  </p:cNvGrpSpPr>
                  <p:nvPr/>
                </p:nvGrpSpPr>
                <p:grpSpPr bwMode="auto">
                  <a:xfrm>
                    <a:off x="1668" y="810"/>
                    <a:ext cx="1558" cy="499"/>
                    <a:chOff x="1668" y="810"/>
                    <a:chExt cx="1558" cy="499"/>
                  </a:xfrm>
                </p:grpSpPr>
                <p:sp>
                  <p:nvSpPr>
                    <p:cNvPr id="197914" name="Rectangle 2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7" y="810"/>
                      <a:ext cx="499" cy="499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  <p:sp>
                  <p:nvSpPr>
                    <p:cNvPr id="197915" name="Rectangle 28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68" y="818"/>
                      <a:ext cx="576" cy="444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9525">
                      <a:noFill/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s-ES"/>
                    </a:p>
                  </p:txBody>
                </p:sp>
              </p:grpSp>
              <p:sp>
                <p:nvSpPr>
                  <p:cNvPr id="197916" name="Rectangle 284"/>
                  <p:cNvSpPr>
                    <a:spLocks noChangeArrowheads="1"/>
                  </p:cNvSpPr>
                  <p:nvPr/>
                </p:nvSpPr>
                <p:spPr bwMode="auto">
                  <a:xfrm>
                    <a:off x="1403" y="1224"/>
                    <a:ext cx="366" cy="45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s-ES"/>
                  </a:p>
                </p:txBody>
              </p:sp>
            </p:grpSp>
            <p:sp>
              <p:nvSpPr>
                <p:cNvPr id="197917" name="Rectangle 285"/>
                <p:cNvSpPr>
                  <a:spLocks noChangeArrowheads="1"/>
                </p:cNvSpPr>
                <p:nvPr/>
              </p:nvSpPr>
              <p:spPr bwMode="auto">
                <a:xfrm>
                  <a:off x="3748" y="818"/>
                  <a:ext cx="515" cy="4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s-ES"/>
                </a:p>
              </p:txBody>
            </p:sp>
          </p:grpSp>
          <p:sp>
            <p:nvSpPr>
              <p:cNvPr id="197918" name="Rectangle 286"/>
              <p:cNvSpPr>
                <a:spLocks noChangeArrowheads="1"/>
              </p:cNvSpPr>
              <p:nvPr/>
            </p:nvSpPr>
            <p:spPr bwMode="auto">
              <a:xfrm>
                <a:off x="1138" y="2205"/>
                <a:ext cx="1293" cy="59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197919" name="Rectangle 287"/>
            <p:cNvSpPr>
              <a:spLocks noChangeArrowheads="1"/>
            </p:cNvSpPr>
            <p:nvPr/>
          </p:nvSpPr>
          <p:spPr bwMode="auto">
            <a:xfrm>
              <a:off x="3491" y="2104"/>
              <a:ext cx="1223" cy="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98071" name="Group 288"/>
          <p:cNvGrpSpPr>
            <a:grpSpLocks/>
          </p:cNvGrpSpPr>
          <p:nvPr/>
        </p:nvGrpSpPr>
        <p:grpSpPr bwMode="auto">
          <a:xfrm>
            <a:off x="1868488" y="2806700"/>
            <a:ext cx="4992687" cy="755650"/>
            <a:chOff x="1435" y="1776"/>
            <a:chExt cx="3145" cy="476"/>
          </a:xfrm>
        </p:grpSpPr>
        <p:grpSp>
          <p:nvGrpSpPr>
            <p:cNvPr id="198072" name="Group 289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7922" name="Freeform 290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23" name="Freeform 291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24" name="Freeform 292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25" name="Freeform 293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26" name="Freeform 294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7927" name="Freeform 295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079" name="Group 296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8086" name="Group 29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930" name="Freeform 29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1" name="Freeform 29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2" name="Freeform 30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3" name="Freeform 30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4" name="Freeform 30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5" name="Freeform 30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087" name="Group 30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937" name="Freeform 30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8" name="Freeform 30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39" name="Freeform 30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0" name="Freeform 30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1" name="Freeform 30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2" name="Freeform 31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094" name="Group 311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8101" name="Group 31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945" name="Freeform 31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6" name="Freeform 31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7" name="Freeform 31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8" name="Freeform 31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49" name="Freeform 31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0" name="Freeform 31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02" name="Group 31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952" name="Freeform 32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3" name="Freeform 32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4" name="Freeform 32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5" name="Freeform 32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6" name="Freeform 32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57" name="Freeform 32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109" name="Group 326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8116" name="Group 32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960" name="Freeform 32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1" name="Freeform 32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2" name="Freeform 33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3" name="Freeform 33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4" name="Freeform 33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5" name="Freeform 33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17" name="Group 33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967" name="Freeform 33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8" name="Freeform 33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69" name="Freeform 33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0" name="Freeform 33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1" name="Freeform 33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2" name="Freeform 34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124" name="Group 341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8131" name="Group 34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975" name="Freeform 34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6" name="Freeform 34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7" name="Freeform 34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8" name="Freeform 34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79" name="Freeform 34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0" name="Freeform 34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32" name="Group 34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982" name="Freeform 35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3" name="Freeform 35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4" name="Freeform 35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5" name="Freeform 35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6" name="Freeform 35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87" name="Freeform 35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139" name="Group 356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8146" name="Group 35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7990" name="Freeform 35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1" name="Freeform 35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2" name="Freeform 36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3" name="Freeform 36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4" name="Freeform 36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5" name="Freeform 36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47" name="Group 36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7997" name="Freeform 36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8" name="Freeform 36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7999" name="Freeform 36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0" name="Freeform 36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1" name="Freeform 36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2" name="Freeform 37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154" name="Group 371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8155" name="Group 372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05" name="Freeform 37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6" name="Freeform 37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7" name="Freeform 37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8" name="Freeform 37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09" name="Freeform 37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0" name="Freeform 37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62" name="Group 379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12" name="Freeform 380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3" name="Freeform 381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4" name="Freeform 382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5" name="Freeform 383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6" name="Freeform 384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17" name="Freeform 385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169" name="Group 386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8170" name="Group 387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20" name="Freeform 38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1" name="Freeform 38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2" name="Freeform 39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3" name="Freeform 39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4" name="Freeform 39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5" name="Freeform 39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177" name="Group 394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27" name="Freeform 395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8" name="Freeform 396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29" name="Freeform 397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30" name="Freeform 398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31" name="Freeform 399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32" name="Freeform 400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8184" name="Group 401"/>
          <p:cNvGrpSpPr>
            <a:grpSpLocks/>
          </p:cNvGrpSpPr>
          <p:nvPr/>
        </p:nvGrpSpPr>
        <p:grpSpPr bwMode="auto">
          <a:xfrm>
            <a:off x="2514600" y="3257550"/>
            <a:ext cx="4992688" cy="755650"/>
            <a:chOff x="1435" y="1776"/>
            <a:chExt cx="3145" cy="476"/>
          </a:xfrm>
        </p:grpSpPr>
        <p:grpSp>
          <p:nvGrpSpPr>
            <p:cNvPr id="198185" name="Group 402"/>
            <p:cNvGrpSpPr>
              <a:grpSpLocks/>
            </p:cNvGrpSpPr>
            <p:nvPr/>
          </p:nvGrpSpPr>
          <p:grpSpPr bwMode="auto">
            <a:xfrm>
              <a:off x="3900" y="1807"/>
              <a:ext cx="298" cy="253"/>
              <a:chOff x="1868" y="1276"/>
              <a:chExt cx="1755" cy="2122"/>
            </a:xfrm>
          </p:grpSpPr>
          <p:sp>
            <p:nvSpPr>
              <p:cNvPr id="198035" name="Freeform 403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036" name="Freeform 404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037" name="Freeform 405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038" name="Freeform 406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039" name="Freeform 407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040" name="Freeform 408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192" name="Group 409"/>
            <p:cNvGrpSpPr>
              <a:grpSpLocks/>
            </p:cNvGrpSpPr>
            <p:nvPr/>
          </p:nvGrpSpPr>
          <p:grpSpPr bwMode="auto">
            <a:xfrm>
              <a:off x="2936" y="1776"/>
              <a:ext cx="556" cy="260"/>
              <a:chOff x="2936" y="1776"/>
              <a:chExt cx="556" cy="260"/>
            </a:xfrm>
          </p:grpSpPr>
          <p:grpSp>
            <p:nvGrpSpPr>
              <p:cNvPr id="198199" name="Group 41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43" name="Freeform 41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44" name="Freeform 41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45" name="Freeform 41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46" name="Freeform 41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47" name="Freeform 41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48" name="Freeform 41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00" name="Group 41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50" name="Freeform 41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1" name="Freeform 41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2" name="Freeform 42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3" name="Freeform 42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4" name="Freeform 42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5" name="Freeform 42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07" name="Group 424"/>
            <p:cNvGrpSpPr>
              <a:grpSpLocks/>
            </p:cNvGrpSpPr>
            <p:nvPr/>
          </p:nvGrpSpPr>
          <p:grpSpPr bwMode="auto">
            <a:xfrm>
              <a:off x="1435" y="1911"/>
              <a:ext cx="556" cy="260"/>
              <a:chOff x="2936" y="1776"/>
              <a:chExt cx="556" cy="260"/>
            </a:xfrm>
          </p:grpSpPr>
          <p:grpSp>
            <p:nvGrpSpPr>
              <p:cNvPr id="198214" name="Group 42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58" name="Freeform 42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59" name="Freeform 42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0" name="Freeform 42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1" name="Freeform 42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2" name="Freeform 43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3" name="Freeform 43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15" name="Group 43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65" name="Freeform 43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6" name="Freeform 43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7" name="Freeform 43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8" name="Freeform 43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69" name="Freeform 43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0" name="Freeform 43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22" name="Group 439"/>
            <p:cNvGrpSpPr>
              <a:grpSpLocks/>
            </p:cNvGrpSpPr>
            <p:nvPr/>
          </p:nvGrpSpPr>
          <p:grpSpPr bwMode="auto">
            <a:xfrm>
              <a:off x="1944" y="1867"/>
              <a:ext cx="556" cy="260"/>
              <a:chOff x="2936" y="1776"/>
              <a:chExt cx="556" cy="260"/>
            </a:xfrm>
          </p:grpSpPr>
          <p:grpSp>
            <p:nvGrpSpPr>
              <p:cNvPr id="198229" name="Group 44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73" name="Freeform 44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4" name="Freeform 44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5" name="Freeform 44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6" name="Freeform 44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7" name="Freeform 44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78" name="Freeform 44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30" name="Group 44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80" name="Freeform 44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1" name="Freeform 44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2" name="Freeform 45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3" name="Freeform 45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4" name="Freeform 45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5" name="Freeform 45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37" name="Group 454"/>
            <p:cNvGrpSpPr>
              <a:grpSpLocks/>
            </p:cNvGrpSpPr>
            <p:nvPr/>
          </p:nvGrpSpPr>
          <p:grpSpPr bwMode="auto">
            <a:xfrm>
              <a:off x="3517" y="1992"/>
              <a:ext cx="556" cy="260"/>
              <a:chOff x="2936" y="1776"/>
              <a:chExt cx="556" cy="260"/>
            </a:xfrm>
          </p:grpSpPr>
          <p:grpSp>
            <p:nvGrpSpPr>
              <p:cNvPr id="198244" name="Group 45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088" name="Freeform 45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89" name="Freeform 45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0" name="Freeform 45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1" name="Freeform 45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2" name="Freeform 46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3" name="Freeform 46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45" name="Group 46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095" name="Freeform 46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6" name="Freeform 46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7" name="Freeform 46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8" name="Freeform 46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099" name="Freeform 46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0" name="Freeform 46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52" name="Group 469"/>
            <p:cNvGrpSpPr>
              <a:grpSpLocks/>
            </p:cNvGrpSpPr>
            <p:nvPr/>
          </p:nvGrpSpPr>
          <p:grpSpPr bwMode="auto">
            <a:xfrm>
              <a:off x="4024" y="1929"/>
              <a:ext cx="556" cy="260"/>
              <a:chOff x="2936" y="1776"/>
              <a:chExt cx="556" cy="260"/>
            </a:xfrm>
          </p:grpSpPr>
          <p:grpSp>
            <p:nvGrpSpPr>
              <p:cNvPr id="198259" name="Group 47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03" name="Freeform 47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4" name="Freeform 47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5" name="Freeform 47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6" name="Freeform 47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7" name="Freeform 47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08" name="Freeform 47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60" name="Group 47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10" name="Freeform 47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1" name="Freeform 47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2" name="Freeform 48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3" name="Freeform 48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4" name="Freeform 48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5" name="Freeform 48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67" name="Group 484"/>
            <p:cNvGrpSpPr>
              <a:grpSpLocks/>
            </p:cNvGrpSpPr>
            <p:nvPr/>
          </p:nvGrpSpPr>
          <p:grpSpPr bwMode="auto">
            <a:xfrm>
              <a:off x="2497" y="1898"/>
              <a:ext cx="556" cy="260"/>
              <a:chOff x="2936" y="1776"/>
              <a:chExt cx="556" cy="260"/>
            </a:xfrm>
          </p:grpSpPr>
          <p:grpSp>
            <p:nvGrpSpPr>
              <p:cNvPr id="198274" name="Group 48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18" name="Freeform 48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19" name="Freeform 48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0" name="Freeform 48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1" name="Freeform 48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2" name="Freeform 49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3" name="Freeform 49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75" name="Group 49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25" name="Freeform 49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6" name="Freeform 49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7" name="Freeform 49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8" name="Freeform 49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29" name="Freeform 49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0" name="Freeform 49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282" name="Group 499"/>
            <p:cNvGrpSpPr>
              <a:grpSpLocks/>
            </p:cNvGrpSpPr>
            <p:nvPr/>
          </p:nvGrpSpPr>
          <p:grpSpPr bwMode="auto">
            <a:xfrm>
              <a:off x="3032" y="1872"/>
              <a:ext cx="556" cy="260"/>
              <a:chOff x="2936" y="1776"/>
              <a:chExt cx="556" cy="260"/>
            </a:xfrm>
          </p:grpSpPr>
          <p:grpSp>
            <p:nvGrpSpPr>
              <p:cNvPr id="198289" name="Group 50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33" name="Freeform 50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4" name="Freeform 50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5" name="Freeform 50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6" name="Freeform 50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7" name="Freeform 50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38" name="Freeform 50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290" name="Group 50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40" name="Freeform 50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41" name="Freeform 50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42" name="Freeform 51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43" name="Freeform 51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44" name="Freeform 51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45" name="Freeform 51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8297" name="Group 514"/>
          <p:cNvGrpSpPr>
            <a:grpSpLocks/>
          </p:cNvGrpSpPr>
          <p:nvPr/>
        </p:nvGrpSpPr>
        <p:grpSpPr bwMode="auto">
          <a:xfrm>
            <a:off x="2478088" y="2057400"/>
            <a:ext cx="4992687" cy="755650"/>
            <a:chOff x="1561" y="1296"/>
            <a:chExt cx="3145" cy="476"/>
          </a:xfrm>
        </p:grpSpPr>
        <p:grpSp>
          <p:nvGrpSpPr>
            <p:cNvPr id="198305" name="Group 515"/>
            <p:cNvGrpSpPr>
              <a:grpSpLocks/>
            </p:cNvGrpSpPr>
            <p:nvPr/>
          </p:nvGrpSpPr>
          <p:grpSpPr bwMode="auto">
            <a:xfrm flipH="1">
              <a:off x="1943" y="1327"/>
              <a:ext cx="298" cy="253"/>
              <a:chOff x="1868" y="1276"/>
              <a:chExt cx="1755" cy="2122"/>
            </a:xfrm>
          </p:grpSpPr>
          <p:sp>
            <p:nvSpPr>
              <p:cNvPr id="198148" name="Freeform 51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149" name="Freeform 51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150" name="Freeform 51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151" name="Freeform 51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152" name="Freeform 52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153" name="Freeform 52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306" name="Group 522"/>
            <p:cNvGrpSpPr>
              <a:grpSpLocks/>
            </p:cNvGrpSpPr>
            <p:nvPr/>
          </p:nvGrpSpPr>
          <p:grpSpPr bwMode="auto">
            <a:xfrm flipH="1">
              <a:off x="2649" y="1296"/>
              <a:ext cx="556" cy="260"/>
              <a:chOff x="2936" y="1776"/>
              <a:chExt cx="556" cy="260"/>
            </a:xfrm>
          </p:grpSpPr>
          <p:grpSp>
            <p:nvGrpSpPr>
              <p:cNvPr id="198307" name="Group 52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56" name="Freeform 52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57" name="Freeform 52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58" name="Freeform 52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59" name="Freeform 52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0" name="Freeform 52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1" name="Freeform 52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14" name="Group 53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63" name="Freeform 53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4" name="Freeform 53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5" name="Freeform 53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6" name="Freeform 53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7" name="Freeform 53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68" name="Freeform 53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21" name="Group 537"/>
            <p:cNvGrpSpPr>
              <a:grpSpLocks/>
            </p:cNvGrpSpPr>
            <p:nvPr/>
          </p:nvGrpSpPr>
          <p:grpSpPr bwMode="auto">
            <a:xfrm flipH="1">
              <a:off x="4150" y="1431"/>
              <a:ext cx="556" cy="260"/>
              <a:chOff x="2936" y="1776"/>
              <a:chExt cx="556" cy="260"/>
            </a:xfrm>
          </p:grpSpPr>
          <p:grpSp>
            <p:nvGrpSpPr>
              <p:cNvPr id="198322" name="Group 53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71" name="Freeform 53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2" name="Freeform 54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3" name="Freeform 54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4" name="Freeform 54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5" name="Freeform 54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6" name="Freeform 54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29" name="Group 54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78" name="Freeform 54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79" name="Freeform 54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0" name="Freeform 54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1" name="Freeform 54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2" name="Freeform 55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3" name="Freeform 55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36" name="Group 552"/>
            <p:cNvGrpSpPr>
              <a:grpSpLocks/>
            </p:cNvGrpSpPr>
            <p:nvPr/>
          </p:nvGrpSpPr>
          <p:grpSpPr bwMode="auto">
            <a:xfrm flipH="1">
              <a:off x="3641" y="1387"/>
              <a:ext cx="556" cy="260"/>
              <a:chOff x="2936" y="1776"/>
              <a:chExt cx="556" cy="260"/>
            </a:xfrm>
          </p:grpSpPr>
          <p:grpSp>
            <p:nvGrpSpPr>
              <p:cNvPr id="198337" name="Group 55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186" name="Freeform 55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7" name="Freeform 55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8" name="Freeform 55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89" name="Freeform 55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0" name="Freeform 55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1" name="Freeform 55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44" name="Group 56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193" name="Freeform 56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4" name="Freeform 56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5" name="Freeform 56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6" name="Freeform 56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7" name="Freeform 56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198" name="Freeform 56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51" name="Group 567"/>
            <p:cNvGrpSpPr>
              <a:grpSpLocks/>
            </p:cNvGrpSpPr>
            <p:nvPr/>
          </p:nvGrpSpPr>
          <p:grpSpPr bwMode="auto">
            <a:xfrm flipH="1">
              <a:off x="2068" y="1512"/>
              <a:ext cx="556" cy="260"/>
              <a:chOff x="2936" y="1776"/>
              <a:chExt cx="556" cy="260"/>
            </a:xfrm>
          </p:grpSpPr>
          <p:grpSp>
            <p:nvGrpSpPr>
              <p:cNvPr id="198352" name="Group 56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201" name="Freeform 56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2" name="Freeform 57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3" name="Freeform 57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4" name="Freeform 57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5" name="Freeform 57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6" name="Freeform 57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59" name="Group 57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208" name="Freeform 57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09" name="Freeform 57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0" name="Freeform 57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1" name="Freeform 57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2" name="Freeform 58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3" name="Freeform 58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632" name="Group 582"/>
            <p:cNvGrpSpPr>
              <a:grpSpLocks/>
            </p:cNvGrpSpPr>
            <p:nvPr/>
          </p:nvGrpSpPr>
          <p:grpSpPr bwMode="auto">
            <a:xfrm flipH="1">
              <a:off x="1561" y="1449"/>
              <a:ext cx="556" cy="260"/>
              <a:chOff x="2936" y="1776"/>
              <a:chExt cx="556" cy="260"/>
            </a:xfrm>
          </p:grpSpPr>
          <p:grpSp>
            <p:nvGrpSpPr>
              <p:cNvPr id="197633" name="Group 58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216" name="Freeform 58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7" name="Freeform 58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8" name="Freeform 58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19" name="Freeform 58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0" name="Freeform 58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1" name="Freeform 58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634" name="Group 59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223" name="Freeform 59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4" name="Freeform 59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5" name="Freeform 59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6" name="Freeform 59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7" name="Freeform 59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28" name="Freeform 59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641" name="Group 597"/>
            <p:cNvGrpSpPr>
              <a:grpSpLocks/>
            </p:cNvGrpSpPr>
            <p:nvPr/>
          </p:nvGrpSpPr>
          <p:grpSpPr bwMode="auto">
            <a:xfrm flipH="1">
              <a:off x="3088" y="1418"/>
              <a:ext cx="556" cy="260"/>
              <a:chOff x="2936" y="1776"/>
              <a:chExt cx="556" cy="260"/>
            </a:xfrm>
          </p:grpSpPr>
          <p:grpSp>
            <p:nvGrpSpPr>
              <p:cNvPr id="197646" name="Group 598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231" name="Freeform 599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2" name="Freeform 600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3" name="Freeform 601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4" name="Freeform 602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5" name="Freeform 603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6" name="Freeform 604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7651" name="Group 605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238" name="Freeform 60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39" name="Freeform 60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0" name="Freeform 60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1" name="Freeform 60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2" name="Freeform 61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3" name="Freeform 61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7658" name="Group 612"/>
            <p:cNvGrpSpPr>
              <a:grpSpLocks/>
            </p:cNvGrpSpPr>
            <p:nvPr/>
          </p:nvGrpSpPr>
          <p:grpSpPr bwMode="auto">
            <a:xfrm flipH="1">
              <a:off x="2553" y="1392"/>
              <a:ext cx="556" cy="260"/>
              <a:chOff x="2936" y="1776"/>
              <a:chExt cx="556" cy="260"/>
            </a:xfrm>
          </p:grpSpPr>
          <p:grpSp>
            <p:nvGrpSpPr>
              <p:cNvPr id="198369" name="Group 613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246" name="Freeform 614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7" name="Freeform 615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8" name="Freeform 616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49" name="Freeform 617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0" name="Freeform 618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1" name="Freeform 619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70" name="Group 620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253" name="Freeform 62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4" name="Freeform 62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5" name="Freeform 62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6" name="Freeform 62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7" name="Freeform 62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258" name="Freeform 62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grpSp>
        <p:nvGrpSpPr>
          <p:cNvPr id="198371" name="Group 627"/>
          <p:cNvGrpSpPr>
            <a:grpSpLocks/>
          </p:cNvGrpSpPr>
          <p:nvPr/>
        </p:nvGrpSpPr>
        <p:grpSpPr bwMode="auto">
          <a:xfrm flipH="1">
            <a:off x="1801813" y="2478088"/>
            <a:ext cx="882650" cy="412750"/>
            <a:chOff x="2936" y="1776"/>
            <a:chExt cx="556" cy="260"/>
          </a:xfrm>
        </p:grpSpPr>
        <p:grpSp>
          <p:nvGrpSpPr>
            <p:cNvPr id="198372" name="Group 62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8261" name="Freeform 62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2" name="Freeform 63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3" name="Freeform 63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4" name="Freeform 63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5" name="Freeform 63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6" name="Freeform 63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373" name="Group 63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8268" name="Freeform 63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69" name="Freeform 63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0" name="Freeform 63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1" name="Freeform 63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2" name="Freeform 64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3" name="Freeform 64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8374" name="Group 642"/>
          <p:cNvGrpSpPr>
            <a:grpSpLocks/>
          </p:cNvGrpSpPr>
          <p:nvPr/>
        </p:nvGrpSpPr>
        <p:grpSpPr bwMode="auto">
          <a:xfrm flipH="1">
            <a:off x="1752600" y="3430588"/>
            <a:ext cx="882650" cy="412750"/>
            <a:chOff x="2936" y="1776"/>
            <a:chExt cx="556" cy="260"/>
          </a:xfrm>
        </p:grpSpPr>
        <p:grpSp>
          <p:nvGrpSpPr>
            <p:cNvPr id="198375" name="Group 643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8276" name="Freeform 644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7" name="Freeform 645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8" name="Freeform 646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79" name="Freeform 647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0" name="Freeform 648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1" name="Freeform 649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376" name="Group 650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8283" name="Freeform 651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4" name="Freeform 652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5" name="Freeform 653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6" name="Freeform 654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7" name="Freeform 655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88" name="Freeform 656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grpSp>
        <p:nvGrpSpPr>
          <p:cNvPr id="198377" name="Group 657"/>
          <p:cNvGrpSpPr>
            <a:grpSpLocks/>
          </p:cNvGrpSpPr>
          <p:nvPr/>
        </p:nvGrpSpPr>
        <p:grpSpPr bwMode="auto">
          <a:xfrm>
            <a:off x="6577013" y="2749550"/>
            <a:ext cx="882650" cy="412750"/>
            <a:chOff x="2936" y="1776"/>
            <a:chExt cx="556" cy="260"/>
          </a:xfrm>
        </p:grpSpPr>
        <p:grpSp>
          <p:nvGrpSpPr>
            <p:cNvPr id="198378" name="Group 658"/>
            <p:cNvGrpSpPr>
              <a:grpSpLocks/>
            </p:cNvGrpSpPr>
            <p:nvPr/>
          </p:nvGrpSpPr>
          <p:grpSpPr bwMode="auto">
            <a:xfrm>
              <a:off x="2936" y="1784"/>
              <a:ext cx="298" cy="252"/>
              <a:chOff x="1868" y="1276"/>
              <a:chExt cx="1755" cy="2122"/>
            </a:xfrm>
          </p:grpSpPr>
          <p:sp>
            <p:nvSpPr>
              <p:cNvPr id="198291" name="Freeform 659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2" name="Freeform 660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3" name="Freeform 661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4" name="Freeform 662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5" name="Freeform 663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6" name="Freeform 664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  <p:grpSp>
          <p:nvGrpSpPr>
            <p:cNvPr id="198379" name="Group 665"/>
            <p:cNvGrpSpPr>
              <a:grpSpLocks/>
            </p:cNvGrpSpPr>
            <p:nvPr/>
          </p:nvGrpSpPr>
          <p:grpSpPr bwMode="auto">
            <a:xfrm>
              <a:off x="3195" y="1776"/>
              <a:ext cx="297" cy="252"/>
              <a:chOff x="1868" y="1276"/>
              <a:chExt cx="1755" cy="2122"/>
            </a:xfrm>
          </p:grpSpPr>
          <p:sp>
            <p:nvSpPr>
              <p:cNvPr id="198298" name="Freeform 666"/>
              <p:cNvSpPr>
                <a:spLocks/>
              </p:cNvSpPr>
              <p:nvPr/>
            </p:nvSpPr>
            <p:spPr bwMode="auto">
              <a:xfrm>
                <a:off x="2852" y="1276"/>
                <a:ext cx="544" cy="550"/>
              </a:xfrm>
              <a:custGeom>
                <a:avLst/>
                <a:gdLst/>
                <a:ahLst/>
                <a:cxnLst>
                  <a:cxn ang="0">
                    <a:pos x="352" y="261"/>
                  </a:cxn>
                  <a:cxn ang="0">
                    <a:pos x="338" y="160"/>
                  </a:cxn>
                  <a:cxn ang="0">
                    <a:pos x="310" y="70"/>
                  </a:cxn>
                  <a:cxn ang="0">
                    <a:pos x="257" y="21"/>
                  </a:cxn>
                  <a:cxn ang="0">
                    <a:pos x="167" y="0"/>
                  </a:cxn>
                  <a:cxn ang="0">
                    <a:pos x="90" y="21"/>
                  </a:cxn>
                  <a:cxn ang="0">
                    <a:pos x="17" y="111"/>
                  </a:cxn>
                  <a:cxn ang="0">
                    <a:pos x="0" y="219"/>
                  </a:cxn>
                  <a:cxn ang="0">
                    <a:pos x="17" y="334"/>
                  </a:cxn>
                  <a:cxn ang="0">
                    <a:pos x="45" y="404"/>
                  </a:cxn>
                  <a:cxn ang="0">
                    <a:pos x="80" y="477"/>
                  </a:cxn>
                  <a:cxn ang="0">
                    <a:pos x="118" y="526"/>
                  </a:cxn>
                  <a:cxn ang="0">
                    <a:pos x="160" y="550"/>
                  </a:cxn>
                  <a:cxn ang="0">
                    <a:pos x="219" y="529"/>
                  </a:cxn>
                  <a:cxn ang="0">
                    <a:pos x="278" y="480"/>
                  </a:cxn>
                  <a:cxn ang="0">
                    <a:pos x="317" y="411"/>
                  </a:cxn>
                  <a:cxn ang="0">
                    <a:pos x="352" y="352"/>
                  </a:cxn>
                  <a:cxn ang="0">
                    <a:pos x="363" y="317"/>
                  </a:cxn>
                  <a:cxn ang="0">
                    <a:pos x="512" y="265"/>
                  </a:cxn>
                  <a:cxn ang="0">
                    <a:pos x="544" y="244"/>
                  </a:cxn>
                  <a:cxn ang="0">
                    <a:pos x="526" y="212"/>
                  </a:cxn>
                  <a:cxn ang="0">
                    <a:pos x="352" y="261"/>
                  </a:cxn>
                </a:cxnLst>
                <a:rect l="0" t="0" r="r" b="b"/>
                <a:pathLst>
                  <a:path w="544" h="550">
                    <a:moveTo>
                      <a:pt x="352" y="261"/>
                    </a:moveTo>
                    <a:lnTo>
                      <a:pt x="338" y="160"/>
                    </a:lnTo>
                    <a:lnTo>
                      <a:pt x="310" y="70"/>
                    </a:lnTo>
                    <a:lnTo>
                      <a:pt x="257" y="21"/>
                    </a:lnTo>
                    <a:lnTo>
                      <a:pt x="167" y="0"/>
                    </a:lnTo>
                    <a:lnTo>
                      <a:pt x="90" y="21"/>
                    </a:lnTo>
                    <a:lnTo>
                      <a:pt x="17" y="111"/>
                    </a:lnTo>
                    <a:lnTo>
                      <a:pt x="0" y="219"/>
                    </a:lnTo>
                    <a:lnTo>
                      <a:pt x="17" y="334"/>
                    </a:lnTo>
                    <a:lnTo>
                      <a:pt x="45" y="404"/>
                    </a:lnTo>
                    <a:lnTo>
                      <a:pt x="80" y="477"/>
                    </a:lnTo>
                    <a:lnTo>
                      <a:pt x="118" y="526"/>
                    </a:lnTo>
                    <a:lnTo>
                      <a:pt x="160" y="550"/>
                    </a:lnTo>
                    <a:lnTo>
                      <a:pt x="219" y="529"/>
                    </a:lnTo>
                    <a:lnTo>
                      <a:pt x="278" y="480"/>
                    </a:lnTo>
                    <a:lnTo>
                      <a:pt x="317" y="411"/>
                    </a:lnTo>
                    <a:lnTo>
                      <a:pt x="352" y="352"/>
                    </a:lnTo>
                    <a:lnTo>
                      <a:pt x="363" y="317"/>
                    </a:lnTo>
                    <a:lnTo>
                      <a:pt x="512" y="265"/>
                    </a:lnTo>
                    <a:lnTo>
                      <a:pt x="544" y="244"/>
                    </a:lnTo>
                    <a:lnTo>
                      <a:pt x="526" y="212"/>
                    </a:lnTo>
                    <a:lnTo>
                      <a:pt x="352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299" name="Freeform 667"/>
              <p:cNvSpPr>
                <a:spLocks/>
              </p:cNvSpPr>
              <p:nvPr/>
            </p:nvSpPr>
            <p:spPr bwMode="auto">
              <a:xfrm>
                <a:off x="2585" y="1868"/>
                <a:ext cx="562" cy="983"/>
              </a:xfrm>
              <a:custGeom>
                <a:avLst/>
                <a:gdLst/>
                <a:ahLst/>
                <a:cxnLst>
                  <a:cxn ang="0">
                    <a:pos x="189" y="146"/>
                  </a:cxn>
                  <a:cxn ang="0">
                    <a:pos x="258" y="73"/>
                  </a:cxn>
                  <a:cxn ang="0">
                    <a:pos x="373" y="3"/>
                  </a:cxn>
                  <a:cxn ang="0">
                    <a:pos x="425" y="0"/>
                  </a:cxn>
                  <a:cxn ang="0">
                    <a:pos x="519" y="31"/>
                  </a:cxn>
                  <a:cxn ang="0">
                    <a:pos x="562" y="77"/>
                  </a:cxn>
                  <a:cxn ang="0">
                    <a:pos x="562" y="146"/>
                  </a:cxn>
                  <a:cxn ang="0">
                    <a:pos x="491" y="275"/>
                  </a:cxn>
                  <a:cxn ang="0">
                    <a:pos x="415" y="376"/>
                  </a:cxn>
                  <a:cxn ang="0">
                    <a:pos x="383" y="460"/>
                  </a:cxn>
                  <a:cxn ang="0">
                    <a:pos x="362" y="557"/>
                  </a:cxn>
                  <a:cxn ang="0">
                    <a:pos x="383" y="652"/>
                  </a:cxn>
                  <a:cxn ang="0">
                    <a:pos x="404" y="743"/>
                  </a:cxn>
                  <a:cxn ang="0">
                    <a:pos x="404" y="847"/>
                  </a:cxn>
                  <a:cxn ang="0">
                    <a:pos x="373" y="910"/>
                  </a:cxn>
                  <a:cxn ang="0">
                    <a:pos x="303" y="945"/>
                  </a:cxn>
                  <a:cxn ang="0">
                    <a:pos x="220" y="983"/>
                  </a:cxn>
                  <a:cxn ang="0">
                    <a:pos x="143" y="983"/>
                  </a:cxn>
                  <a:cxn ang="0">
                    <a:pos x="91" y="955"/>
                  </a:cxn>
                  <a:cxn ang="0">
                    <a:pos x="21" y="840"/>
                  </a:cxn>
                  <a:cxn ang="0">
                    <a:pos x="0" y="722"/>
                  </a:cxn>
                  <a:cxn ang="0">
                    <a:pos x="7" y="568"/>
                  </a:cxn>
                  <a:cxn ang="0">
                    <a:pos x="60" y="376"/>
                  </a:cxn>
                  <a:cxn ang="0">
                    <a:pos x="112" y="251"/>
                  </a:cxn>
                  <a:cxn ang="0">
                    <a:pos x="189" y="146"/>
                  </a:cxn>
                </a:cxnLst>
                <a:rect l="0" t="0" r="r" b="b"/>
                <a:pathLst>
                  <a:path w="562" h="983">
                    <a:moveTo>
                      <a:pt x="189" y="146"/>
                    </a:moveTo>
                    <a:lnTo>
                      <a:pt x="258" y="73"/>
                    </a:lnTo>
                    <a:lnTo>
                      <a:pt x="373" y="3"/>
                    </a:lnTo>
                    <a:lnTo>
                      <a:pt x="425" y="0"/>
                    </a:lnTo>
                    <a:lnTo>
                      <a:pt x="519" y="31"/>
                    </a:lnTo>
                    <a:lnTo>
                      <a:pt x="562" y="77"/>
                    </a:lnTo>
                    <a:lnTo>
                      <a:pt x="562" y="146"/>
                    </a:lnTo>
                    <a:lnTo>
                      <a:pt x="491" y="275"/>
                    </a:lnTo>
                    <a:lnTo>
                      <a:pt x="415" y="376"/>
                    </a:lnTo>
                    <a:lnTo>
                      <a:pt x="383" y="460"/>
                    </a:lnTo>
                    <a:lnTo>
                      <a:pt x="362" y="557"/>
                    </a:lnTo>
                    <a:lnTo>
                      <a:pt x="383" y="652"/>
                    </a:lnTo>
                    <a:lnTo>
                      <a:pt x="404" y="743"/>
                    </a:lnTo>
                    <a:lnTo>
                      <a:pt x="404" y="847"/>
                    </a:lnTo>
                    <a:lnTo>
                      <a:pt x="373" y="910"/>
                    </a:lnTo>
                    <a:lnTo>
                      <a:pt x="303" y="945"/>
                    </a:lnTo>
                    <a:lnTo>
                      <a:pt x="220" y="983"/>
                    </a:lnTo>
                    <a:lnTo>
                      <a:pt x="143" y="983"/>
                    </a:lnTo>
                    <a:lnTo>
                      <a:pt x="91" y="955"/>
                    </a:lnTo>
                    <a:lnTo>
                      <a:pt x="21" y="840"/>
                    </a:lnTo>
                    <a:lnTo>
                      <a:pt x="0" y="722"/>
                    </a:lnTo>
                    <a:lnTo>
                      <a:pt x="7" y="568"/>
                    </a:lnTo>
                    <a:lnTo>
                      <a:pt x="60" y="376"/>
                    </a:lnTo>
                    <a:lnTo>
                      <a:pt x="112" y="251"/>
                    </a:lnTo>
                    <a:lnTo>
                      <a:pt x="189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300" name="Freeform 668"/>
              <p:cNvSpPr>
                <a:spLocks/>
              </p:cNvSpPr>
              <p:nvPr/>
            </p:nvSpPr>
            <p:spPr bwMode="auto">
              <a:xfrm>
                <a:off x="2625" y="2666"/>
                <a:ext cx="709" cy="732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0" y="0"/>
                  </a:cxn>
                  <a:cxn ang="0">
                    <a:pos x="148" y="0"/>
                  </a:cxn>
                  <a:cxn ang="0">
                    <a:pos x="311" y="17"/>
                  </a:cxn>
                  <a:cxn ang="0">
                    <a:pos x="503" y="27"/>
                  </a:cxn>
                  <a:cxn ang="0">
                    <a:pos x="577" y="59"/>
                  </a:cxn>
                  <a:cxn ang="0">
                    <a:pos x="608" y="100"/>
                  </a:cxn>
                  <a:cxn ang="0">
                    <a:pos x="615" y="163"/>
                  </a:cxn>
                  <a:cxn ang="0">
                    <a:pos x="594" y="229"/>
                  </a:cxn>
                  <a:cxn ang="0">
                    <a:pos x="535" y="330"/>
                  </a:cxn>
                  <a:cxn ang="0">
                    <a:pos x="457" y="414"/>
                  </a:cxn>
                  <a:cxn ang="0">
                    <a:pos x="398" y="491"/>
                  </a:cxn>
                  <a:cxn ang="0">
                    <a:pos x="374" y="550"/>
                  </a:cxn>
                  <a:cxn ang="0">
                    <a:pos x="356" y="592"/>
                  </a:cxn>
                  <a:cxn ang="0">
                    <a:pos x="363" y="624"/>
                  </a:cxn>
                  <a:cxn ang="0">
                    <a:pos x="367" y="644"/>
                  </a:cxn>
                  <a:cxn ang="0">
                    <a:pos x="437" y="644"/>
                  </a:cxn>
                  <a:cxn ang="0">
                    <a:pos x="546" y="627"/>
                  </a:cxn>
                  <a:cxn ang="0">
                    <a:pos x="615" y="627"/>
                  </a:cxn>
                  <a:cxn ang="0">
                    <a:pos x="688" y="655"/>
                  </a:cxn>
                  <a:cxn ang="0">
                    <a:pos x="709" y="690"/>
                  </a:cxn>
                  <a:cxn ang="0">
                    <a:pos x="688" y="721"/>
                  </a:cxn>
                  <a:cxn ang="0">
                    <a:pos x="657" y="732"/>
                  </a:cxn>
                  <a:cxn ang="0">
                    <a:pos x="608" y="718"/>
                  </a:cxn>
                  <a:cxn ang="0">
                    <a:pos x="542" y="679"/>
                  </a:cxn>
                  <a:cxn ang="0">
                    <a:pos x="471" y="686"/>
                  </a:cxn>
                  <a:cxn ang="0">
                    <a:pos x="356" y="707"/>
                  </a:cxn>
                  <a:cxn ang="0">
                    <a:pos x="322" y="700"/>
                  </a:cxn>
                  <a:cxn ang="0">
                    <a:pos x="304" y="676"/>
                  </a:cxn>
                  <a:cxn ang="0">
                    <a:pos x="304" y="617"/>
                  </a:cxn>
                  <a:cxn ang="0">
                    <a:pos x="304" y="533"/>
                  </a:cxn>
                  <a:cxn ang="0">
                    <a:pos x="353" y="470"/>
                  </a:cxn>
                  <a:cxn ang="0">
                    <a:pos x="426" y="375"/>
                  </a:cxn>
                  <a:cxn ang="0">
                    <a:pos x="489" y="292"/>
                  </a:cxn>
                  <a:cxn ang="0">
                    <a:pos x="532" y="229"/>
                  </a:cxn>
                  <a:cxn ang="0">
                    <a:pos x="553" y="174"/>
                  </a:cxn>
                  <a:cxn ang="0">
                    <a:pos x="542" y="142"/>
                  </a:cxn>
                  <a:cxn ang="0">
                    <a:pos x="514" y="104"/>
                  </a:cxn>
                  <a:cxn ang="0">
                    <a:pos x="471" y="93"/>
                  </a:cxn>
                  <a:cxn ang="0">
                    <a:pos x="426" y="93"/>
                  </a:cxn>
                  <a:cxn ang="0">
                    <a:pos x="325" y="93"/>
                  </a:cxn>
                  <a:cxn ang="0">
                    <a:pos x="175" y="121"/>
                  </a:cxn>
                  <a:cxn ang="0">
                    <a:pos x="64" y="132"/>
                  </a:cxn>
                  <a:cxn ang="0">
                    <a:pos x="19" y="121"/>
                  </a:cxn>
                  <a:cxn ang="0">
                    <a:pos x="0" y="104"/>
                  </a:cxn>
                  <a:cxn ang="0">
                    <a:pos x="0" y="69"/>
                  </a:cxn>
                </a:cxnLst>
                <a:rect l="0" t="0" r="r" b="b"/>
                <a:pathLst>
                  <a:path w="709" h="732">
                    <a:moveTo>
                      <a:pt x="0" y="69"/>
                    </a:moveTo>
                    <a:lnTo>
                      <a:pt x="60" y="0"/>
                    </a:lnTo>
                    <a:lnTo>
                      <a:pt x="148" y="0"/>
                    </a:lnTo>
                    <a:lnTo>
                      <a:pt x="311" y="17"/>
                    </a:lnTo>
                    <a:lnTo>
                      <a:pt x="503" y="27"/>
                    </a:lnTo>
                    <a:lnTo>
                      <a:pt x="577" y="59"/>
                    </a:lnTo>
                    <a:lnTo>
                      <a:pt x="608" y="100"/>
                    </a:lnTo>
                    <a:lnTo>
                      <a:pt x="615" y="163"/>
                    </a:lnTo>
                    <a:lnTo>
                      <a:pt x="594" y="229"/>
                    </a:lnTo>
                    <a:lnTo>
                      <a:pt x="535" y="330"/>
                    </a:lnTo>
                    <a:lnTo>
                      <a:pt x="457" y="414"/>
                    </a:lnTo>
                    <a:lnTo>
                      <a:pt x="398" y="491"/>
                    </a:lnTo>
                    <a:lnTo>
                      <a:pt x="374" y="550"/>
                    </a:lnTo>
                    <a:lnTo>
                      <a:pt x="356" y="592"/>
                    </a:lnTo>
                    <a:lnTo>
                      <a:pt x="363" y="624"/>
                    </a:lnTo>
                    <a:lnTo>
                      <a:pt x="367" y="644"/>
                    </a:lnTo>
                    <a:lnTo>
                      <a:pt x="437" y="644"/>
                    </a:lnTo>
                    <a:lnTo>
                      <a:pt x="546" y="627"/>
                    </a:lnTo>
                    <a:lnTo>
                      <a:pt x="615" y="627"/>
                    </a:lnTo>
                    <a:lnTo>
                      <a:pt x="688" y="655"/>
                    </a:lnTo>
                    <a:lnTo>
                      <a:pt x="709" y="690"/>
                    </a:lnTo>
                    <a:lnTo>
                      <a:pt x="688" y="721"/>
                    </a:lnTo>
                    <a:lnTo>
                      <a:pt x="657" y="732"/>
                    </a:lnTo>
                    <a:lnTo>
                      <a:pt x="608" y="718"/>
                    </a:lnTo>
                    <a:lnTo>
                      <a:pt x="542" y="679"/>
                    </a:lnTo>
                    <a:lnTo>
                      <a:pt x="471" y="686"/>
                    </a:lnTo>
                    <a:lnTo>
                      <a:pt x="356" y="707"/>
                    </a:lnTo>
                    <a:lnTo>
                      <a:pt x="322" y="700"/>
                    </a:lnTo>
                    <a:lnTo>
                      <a:pt x="304" y="676"/>
                    </a:lnTo>
                    <a:lnTo>
                      <a:pt x="304" y="617"/>
                    </a:lnTo>
                    <a:lnTo>
                      <a:pt x="304" y="533"/>
                    </a:lnTo>
                    <a:lnTo>
                      <a:pt x="353" y="470"/>
                    </a:lnTo>
                    <a:lnTo>
                      <a:pt x="426" y="375"/>
                    </a:lnTo>
                    <a:lnTo>
                      <a:pt x="489" y="292"/>
                    </a:lnTo>
                    <a:lnTo>
                      <a:pt x="532" y="229"/>
                    </a:lnTo>
                    <a:lnTo>
                      <a:pt x="553" y="174"/>
                    </a:lnTo>
                    <a:lnTo>
                      <a:pt x="542" y="142"/>
                    </a:lnTo>
                    <a:lnTo>
                      <a:pt x="514" y="104"/>
                    </a:lnTo>
                    <a:lnTo>
                      <a:pt x="471" y="93"/>
                    </a:lnTo>
                    <a:lnTo>
                      <a:pt x="426" y="93"/>
                    </a:lnTo>
                    <a:lnTo>
                      <a:pt x="325" y="93"/>
                    </a:lnTo>
                    <a:lnTo>
                      <a:pt x="175" y="121"/>
                    </a:lnTo>
                    <a:lnTo>
                      <a:pt x="64" y="132"/>
                    </a:lnTo>
                    <a:lnTo>
                      <a:pt x="19" y="121"/>
                    </a:lnTo>
                    <a:lnTo>
                      <a:pt x="0" y="10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301" name="Freeform 669"/>
              <p:cNvSpPr>
                <a:spLocks/>
              </p:cNvSpPr>
              <p:nvPr/>
            </p:nvSpPr>
            <p:spPr bwMode="auto">
              <a:xfrm>
                <a:off x="1868" y="2499"/>
                <a:ext cx="900" cy="697"/>
              </a:xfrm>
              <a:custGeom>
                <a:avLst/>
                <a:gdLst/>
                <a:ahLst/>
                <a:cxnLst>
                  <a:cxn ang="0">
                    <a:pos x="732" y="289"/>
                  </a:cxn>
                  <a:cxn ang="0">
                    <a:pos x="746" y="198"/>
                  </a:cxn>
                  <a:cxn ang="0">
                    <a:pos x="799" y="164"/>
                  </a:cxn>
                  <a:cxn ang="0">
                    <a:pos x="862" y="157"/>
                  </a:cxn>
                  <a:cxn ang="0">
                    <a:pos x="900" y="198"/>
                  </a:cxn>
                  <a:cxn ang="0">
                    <a:pos x="883" y="278"/>
                  </a:cxn>
                  <a:cxn ang="0">
                    <a:pos x="848" y="386"/>
                  </a:cxn>
                  <a:cxn ang="0">
                    <a:pos x="778" y="508"/>
                  </a:cxn>
                  <a:cxn ang="0">
                    <a:pos x="690" y="613"/>
                  </a:cxn>
                  <a:cxn ang="0">
                    <a:pos x="617" y="669"/>
                  </a:cxn>
                  <a:cxn ang="0">
                    <a:pos x="537" y="697"/>
                  </a:cxn>
                  <a:cxn ang="0">
                    <a:pos x="460" y="687"/>
                  </a:cxn>
                  <a:cxn ang="0">
                    <a:pos x="401" y="655"/>
                  </a:cxn>
                  <a:cxn ang="0">
                    <a:pos x="380" y="603"/>
                  </a:cxn>
                  <a:cxn ang="0">
                    <a:pos x="356" y="512"/>
                  </a:cxn>
                  <a:cxn ang="0">
                    <a:pos x="328" y="345"/>
                  </a:cxn>
                  <a:cxn ang="0">
                    <a:pos x="307" y="230"/>
                  </a:cxn>
                  <a:cxn ang="0">
                    <a:pos x="307" y="94"/>
                  </a:cxn>
                  <a:cxn ang="0">
                    <a:pos x="293" y="70"/>
                  </a:cxn>
                  <a:cxn ang="0">
                    <a:pos x="251" y="63"/>
                  </a:cxn>
                  <a:cxn ang="0">
                    <a:pos x="202" y="101"/>
                  </a:cxn>
                  <a:cxn ang="0">
                    <a:pos x="157" y="164"/>
                  </a:cxn>
                  <a:cxn ang="0">
                    <a:pos x="104" y="198"/>
                  </a:cxn>
                  <a:cxn ang="0">
                    <a:pos x="24" y="198"/>
                  </a:cxn>
                  <a:cxn ang="0">
                    <a:pos x="0" y="177"/>
                  </a:cxn>
                  <a:cxn ang="0">
                    <a:pos x="0" y="143"/>
                  </a:cxn>
                  <a:cxn ang="0">
                    <a:pos x="35" y="111"/>
                  </a:cxn>
                  <a:cxn ang="0">
                    <a:pos x="73" y="122"/>
                  </a:cxn>
                  <a:cxn ang="0">
                    <a:pos x="108" y="115"/>
                  </a:cxn>
                  <a:cxn ang="0">
                    <a:pos x="171" y="70"/>
                  </a:cxn>
                  <a:cxn ang="0">
                    <a:pos x="233" y="21"/>
                  </a:cxn>
                  <a:cxn ang="0">
                    <a:pos x="293" y="7"/>
                  </a:cxn>
                  <a:cxn ang="0">
                    <a:pos x="377" y="0"/>
                  </a:cxn>
                  <a:cxn ang="0">
                    <a:pos x="380" y="38"/>
                  </a:cxn>
                  <a:cxn ang="0">
                    <a:pos x="360" y="80"/>
                  </a:cxn>
                  <a:cxn ang="0">
                    <a:pos x="356" y="188"/>
                  </a:cxn>
                  <a:cxn ang="0">
                    <a:pos x="380" y="331"/>
                  </a:cxn>
                  <a:cxn ang="0">
                    <a:pos x="419" y="470"/>
                  </a:cxn>
                  <a:cxn ang="0">
                    <a:pos x="453" y="553"/>
                  </a:cxn>
                  <a:cxn ang="0">
                    <a:pos x="506" y="593"/>
                  </a:cxn>
                  <a:cxn ang="0">
                    <a:pos x="558" y="593"/>
                  </a:cxn>
                  <a:cxn ang="0">
                    <a:pos x="610" y="553"/>
                  </a:cxn>
                  <a:cxn ang="0">
                    <a:pos x="680" y="466"/>
                  </a:cxn>
                  <a:cxn ang="0">
                    <a:pos x="725" y="341"/>
                  </a:cxn>
                  <a:cxn ang="0">
                    <a:pos x="732" y="289"/>
                  </a:cxn>
                </a:cxnLst>
                <a:rect l="0" t="0" r="r" b="b"/>
                <a:pathLst>
                  <a:path w="900" h="697">
                    <a:moveTo>
                      <a:pt x="732" y="289"/>
                    </a:moveTo>
                    <a:lnTo>
                      <a:pt x="746" y="198"/>
                    </a:lnTo>
                    <a:lnTo>
                      <a:pt x="799" y="164"/>
                    </a:lnTo>
                    <a:lnTo>
                      <a:pt x="862" y="157"/>
                    </a:lnTo>
                    <a:lnTo>
                      <a:pt x="900" y="198"/>
                    </a:lnTo>
                    <a:lnTo>
                      <a:pt x="883" y="278"/>
                    </a:lnTo>
                    <a:lnTo>
                      <a:pt x="848" y="386"/>
                    </a:lnTo>
                    <a:lnTo>
                      <a:pt x="778" y="508"/>
                    </a:lnTo>
                    <a:lnTo>
                      <a:pt x="690" y="613"/>
                    </a:lnTo>
                    <a:lnTo>
                      <a:pt x="617" y="669"/>
                    </a:lnTo>
                    <a:lnTo>
                      <a:pt x="537" y="697"/>
                    </a:lnTo>
                    <a:lnTo>
                      <a:pt x="460" y="687"/>
                    </a:lnTo>
                    <a:lnTo>
                      <a:pt x="401" y="655"/>
                    </a:lnTo>
                    <a:lnTo>
                      <a:pt x="380" y="603"/>
                    </a:lnTo>
                    <a:lnTo>
                      <a:pt x="356" y="512"/>
                    </a:lnTo>
                    <a:lnTo>
                      <a:pt x="328" y="345"/>
                    </a:lnTo>
                    <a:lnTo>
                      <a:pt x="307" y="230"/>
                    </a:lnTo>
                    <a:lnTo>
                      <a:pt x="307" y="94"/>
                    </a:lnTo>
                    <a:lnTo>
                      <a:pt x="293" y="70"/>
                    </a:lnTo>
                    <a:lnTo>
                      <a:pt x="251" y="63"/>
                    </a:lnTo>
                    <a:lnTo>
                      <a:pt x="202" y="101"/>
                    </a:lnTo>
                    <a:lnTo>
                      <a:pt x="157" y="164"/>
                    </a:lnTo>
                    <a:lnTo>
                      <a:pt x="104" y="198"/>
                    </a:lnTo>
                    <a:lnTo>
                      <a:pt x="24" y="198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35" y="111"/>
                    </a:lnTo>
                    <a:lnTo>
                      <a:pt x="73" y="122"/>
                    </a:lnTo>
                    <a:lnTo>
                      <a:pt x="108" y="115"/>
                    </a:lnTo>
                    <a:lnTo>
                      <a:pt x="171" y="70"/>
                    </a:lnTo>
                    <a:lnTo>
                      <a:pt x="233" y="21"/>
                    </a:lnTo>
                    <a:lnTo>
                      <a:pt x="293" y="7"/>
                    </a:lnTo>
                    <a:lnTo>
                      <a:pt x="377" y="0"/>
                    </a:lnTo>
                    <a:lnTo>
                      <a:pt x="380" y="38"/>
                    </a:lnTo>
                    <a:lnTo>
                      <a:pt x="360" y="80"/>
                    </a:lnTo>
                    <a:lnTo>
                      <a:pt x="356" y="188"/>
                    </a:lnTo>
                    <a:lnTo>
                      <a:pt x="380" y="331"/>
                    </a:lnTo>
                    <a:lnTo>
                      <a:pt x="419" y="470"/>
                    </a:lnTo>
                    <a:lnTo>
                      <a:pt x="453" y="553"/>
                    </a:lnTo>
                    <a:lnTo>
                      <a:pt x="506" y="593"/>
                    </a:lnTo>
                    <a:lnTo>
                      <a:pt x="558" y="593"/>
                    </a:lnTo>
                    <a:lnTo>
                      <a:pt x="610" y="553"/>
                    </a:lnTo>
                    <a:lnTo>
                      <a:pt x="680" y="466"/>
                    </a:lnTo>
                    <a:lnTo>
                      <a:pt x="725" y="341"/>
                    </a:lnTo>
                    <a:lnTo>
                      <a:pt x="732" y="2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302" name="Freeform 670"/>
              <p:cNvSpPr>
                <a:spLocks/>
              </p:cNvSpPr>
              <p:nvPr/>
            </p:nvSpPr>
            <p:spPr bwMode="auto">
              <a:xfrm rot="-5400000">
                <a:off x="2093" y="1642"/>
                <a:ext cx="612" cy="1058"/>
              </a:xfrm>
              <a:custGeom>
                <a:avLst/>
                <a:gdLst/>
                <a:ahLst/>
                <a:cxnLst>
                  <a:cxn ang="0">
                    <a:pos x="404" y="836"/>
                  </a:cxn>
                  <a:cxn ang="0">
                    <a:pos x="508" y="942"/>
                  </a:cxn>
                  <a:cxn ang="0">
                    <a:pos x="550" y="942"/>
                  </a:cxn>
                  <a:cxn ang="0">
                    <a:pos x="620" y="984"/>
                  </a:cxn>
                  <a:cxn ang="0">
                    <a:pos x="634" y="1032"/>
                  </a:cxn>
                  <a:cxn ang="0">
                    <a:pos x="613" y="1095"/>
                  </a:cxn>
                  <a:cxn ang="0">
                    <a:pos x="557" y="1102"/>
                  </a:cxn>
                  <a:cxn ang="0">
                    <a:pos x="487" y="1053"/>
                  </a:cxn>
                  <a:cxn ang="0">
                    <a:pos x="348" y="920"/>
                  </a:cxn>
                  <a:cxn ang="0">
                    <a:pos x="257" y="795"/>
                  </a:cxn>
                  <a:cxn ang="0">
                    <a:pos x="215" y="697"/>
                  </a:cxn>
                  <a:cxn ang="0">
                    <a:pos x="187" y="530"/>
                  </a:cxn>
                  <a:cxn ang="0">
                    <a:pos x="187" y="314"/>
                  </a:cxn>
                  <a:cxn ang="0">
                    <a:pos x="180" y="258"/>
                  </a:cxn>
                  <a:cxn ang="0">
                    <a:pos x="139" y="216"/>
                  </a:cxn>
                  <a:cxn ang="0">
                    <a:pos x="20" y="223"/>
                  </a:cxn>
                  <a:cxn ang="0">
                    <a:pos x="0" y="202"/>
                  </a:cxn>
                  <a:cxn ang="0">
                    <a:pos x="27" y="188"/>
                  </a:cxn>
                  <a:cxn ang="0">
                    <a:pos x="111" y="181"/>
                  </a:cxn>
                  <a:cxn ang="0">
                    <a:pos x="125" y="167"/>
                  </a:cxn>
                  <a:cxn ang="0">
                    <a:pos x="6" y="97"/>
                  </a:cxn>
                  <a:cxn ang="0">
                    <a:pos x="6" y="70"/>
                  </a:cxn>
                  <a:cxn ang="0">
                    <a:pos x="27" y="63"/>
                  </a:cxn>
                  <a:cxn ang="0">
                    <a:pos x="125" y="118"/>
                  </a:cxn>
                  <a:cxn ang="0">
                    <a:pos x="146" y="111"/>
                  </a:cxn>
                  <a:cxn ang="0">
                    <a:pos x="125" y="7"/>
                  </a:cxn>
                  <a:cxn ang="0">
                    <a:pos x="139" y="0"/>
                  </a:cxn>
                  <a:cxn ang="0">
                    <a:pos x="153" y="7"/>
                  </a:cxn>
                  <a:cxn ang="0">
                    <a:pos x="180" y="111"/>
                  </a:cxn>
                  <a:cxn ang="0">
                    <a:pos x="201" y="118"/>
                  </a:cxn>
                  <a:cxn ang="0">
                    <a:pos x="257" y="7"/>
                  </a:cxn>
                  <a:cxn ang="0">
                    <a:pos x="271" y="7"/>
                  </a:cxn>
                  <a:cxn ang="0">
                    <a:pos x="271" y="42"/>
                  </a:cxn>
                  <a:cxn ang="0">
                    <a:pos x="236" y="132"/>
                  </a:cxn>
                  <a:cxn ang="0">
                    <a:pos x="236" y="181"/>
                  </a:cxn>
                  <a:cxn ang="0">
                    <a:pos x="250" y="244"/>
                  </a:cxn>
                  <a:cxn ang="0">
                    <a:pos x="243" y="328"/>
                  </a:cxn>
                  <a:cxn ang="0">
                    <a:pos x="250" y="481"/>
                  </a:cxn>
                  <a:cxn ang="0">
                    <a:pos x="264" y="579"/>
                  </a:cxn>
                  <a:cxn ang="0">
                    <a:pos x="299" y="690"/>
                  </a:cxn>
                  <a:cxn ang="0">
                    <a:pos x="348" y="774"/>
                  </a:cxn>
                  <a:cxn ang="0">
                    <a:pos x="404" y="836"/>
                  </a:cxn>
                </a:cxnLst>
                <a:rect l="0" t="0" r="r" b="b"/>
                <a:pathLst>
                  <a:path w="634" h="1102">
                    <a:moveTo>
                      <a:pt x="404" y="836"/>
                    </a:moveTo>
                    <a:lnTo>
                      <a:pt x="508" y="942"/>
                    </a:lnTo>
                    <a:lnTo>
                      <a:pt x="550" y="942"/>
                    </a:lnTo>
                    <a:lnTo>
                      <a:pt x="620" y="984"/>
                    </a:lnTo>
                    <a:lnTo>
                      <a:pt x="634" y="1032"/>
                    </a:lnTo>
                    <a:lnTo>
                      <a:pt x="613" y="1095"/>
                    </a:lnTo>
                    <a:lnTo>
                      <a:pt x="557" y="1102"/>
                    </a:lnTo>
                    <a:lnTo>
                      <a:pt x="487" y="1053"/>
                    </a:lnTo>
                    <a:lnTo>
                      <a:pt x="348" y="920"/>
                    </a:lnTo>
                    <a:lnTo>
                      <a:pt x="257" y="795"/>
                    </a:lnTo>
                    <a:lnTo>
                      <a:pt x="215" y="697"/>
                    </a:lnTo>
                    <a:lnTo>
                      <a:pt x="187" y="530"/>
                    </a:lnTo>
                    <a:lnTo>
                      <a:pt x="187" y="314"/>
                    </a:lnTo>
                    <a:lnTo>
                      <a:pt x="180" y="258"/>
                    </a:lnTo>
                    <a:lnTo>
                      <a:pt x="139" y="216"/>
                    </a:lnTo>
                    <a:lnTo>
                      <a:pt x="20" y="223"/>
                    </a:lnTo>
                    <a:lnTo>
                      <a:pt x="0" y="202"/>
                    </a:lnTo>
                    <a:lnTo>
                      <a:pt x="27" y="188"/>
                    </a:lnTo>
                    <a:lnTo>
                      <a:pt x="111" y="181"/>
                    </a:lnTo>
                    <a:lnTo>
                      <a:pt x="125" y="167"/>
                    </a:lnTo>
                    <a:lnTo>
                      <a:pt x="6" y="97"/>
                    </a:lnTo>
                    <a:lnTo>
                      <a:pt x="6" y="70"/>
                    </a:lnTo>
                    <a:lnTo>
                      <a:pt x="27" y="63"/>
                    </a:lnTo>
                    <a:lnTo>
                      <a:pt x="125" y="118"/>
                    </a:lnTo>
                    <a:lnTo>
                      <a:pt x="146" y="111"/>
                    </a:lnTo>
                    <a:lnTo>
                      <a:pt x="125" y="7"/>
                    </a:lnTo>
                    <a:lnTo>
                      <a:pt x="139" y="0"/>
                    </a:lnTo>
                    <a:lnTo>
                      <a:pt x="153" y="7"/>
                    </a:lnTo>
                    <a:lnTo>
                      <a:pt x="180" y="111"/>
                    </a:lnTo>
                    <a:lnTo>
                      <a:pt x="201" y="118"/>
                    </a:lnTo>
                    <a:lnTo>
                      <a:pt x="257" y="7"/>
                    </a:lnTo>
                    <a:lnTo>
                      <a:pt x="271" y="7"/>
                    </a:lnTo>
                    <a:lnTo>
                      <a:pt x="271" y="42"/>
                    </a:lnTo>
                    <a:lnTo>
                      <a:pt x="236" y="132"/>
                    </a:lnTo>
                    <a:lnTo>
                      <a:pt x="236" y="181"/>
                    </a:lnTo>
                    <a:lnTo>
                      <a:pt x="250" y="244"/>
                    </a:lnTo>
                    <a:lnTo>
                      <a:pt x="243" y="328"/>
                    </a:lnTo>
                    <a:lnTo>
                      <a:pt x="250" y="481"/>
                    </a:lnTo>
                    <a:lnTo>
                      <a:pt x="264" y="579"/>
                    </a:lnTo>
                    <a:lnTo>
                      <a:pt x="299" y="690"/>
                    </a:lnTo>
                    <a:lnTo>
                      <a:pt x="348" y="774"/>
                    </a:lnTo>
                    <a:lnTo>
                      <a:pt x="404" y="8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  <p:sp>
            <p:nvSpPr>
              <p:cNvPr id="198303" name="Freeform 671"/>
              <p:cNvSpPr>
                <a:spLocks/>
              </p:cNvSpPr>
              <p:nvPr/>
            </p:nvSpPr>
            <p:spPr bwMode="auto">
              <a:xfrm flipV="1">
                <a:off x="3060" y="1917"/>
                <a:ext cx="563" cy="720"/>
              </a:xfrm>
              <a:custGeom>
                <a:avLst/>
                <a:gdLst/>
                <a:ahLst/>
                <a:cxnLst>
                  <a:cxn ang="0">
                    <a:pos x="14" y="914"/>
                  </a:cxn>
                  <a:cxn ang="0">
                    <a:pos x="0" y="962"/>
                  </a:cxn>
                  <a:cxn ang="0">
                    <a:pos x="14" y="1032"/>
                  </a:cxn>
                  <a:cxn ang="0">
                    <a:pos x="63" y="1032"/>
                  </a:cxn>
                  <a:cxn ang="0">
                    <a:pos x="210" y="1004"/>
                  </a:cxn>
                  <a:cxn ang="0">
                    <a:pos x="370" y="948"/>
                  </a:cxn>
                  <a:cxn ang="0">
                    <a:pos x="502" y="858"/>
                  </a:cxn>
                  <a:cxn ang="0">
                    <a:pos x="580" y="739"/>
                  </a:cxn>
                  <a:cxn ang="0">
                    <a:pos x="649" y="537"/>
                  </a:cxn>
                  <a:cxn ang="0">
                    <a:pos x="670" y="349"/>
                  </a:cxn>
                  <a:cxn ang="0">
                    <a:pos x="670" y="259"/>
                  </a:cxn>
                  <a:cxn ang="0">
                    <a:pos x="705" y="202"/>
                  </a:cxn>
                  <a:cxn ang="0">
                    <a:pos x="767" y="181"/>
                  </a:cxn>
                  <a:cxn ang="0">
                    <a:pos x="823" y="181"/>
                  </a:cxn>
                  <a:cxn ang="0">
                    <a:pos x="830" y="153"/>
                  </a:cxn>
                  <a:cxn ang="0">
                    <a:pos x="747" y="160"/>
                  </a:cxn>
                  <a:cxn ang="0">
                    <a:pos x="733" y="139"/>
                  </a:cxn>
                  <a:cxn ang="0">
                    <a:pos x="802" y="63"/>
                  </a:cxn>
                  <a:cxn ang="0">
                    <a:pos x="788" y="42"/>
                  </a:cxn>
                  <a:cxn ang="0">
                    <a:pos x="774" y="56"/>
                  </a:cxn>
                  <a:cxn ang="0">
                    <a:pos x="719" y="111"/>
                  </a:cxn>
                  <a:cxn ang="0">
                    <a:pos x="705" y="111"/>
                  </a:cxn>
                  <a:cxn ang="0">
                    <a:pos x="705" y="14"/>
                  </a:cxn>
                  <a:cxn ang="0">
                    <a:pos x="691" y="0"/>
                  </a:cxn>
                  <a:cxn ang="0">
                    <a:pos x="670" y="7"/>
                  </a:cxn>
                  <a:cxn ang="0">
                    <a:pos x="677" y="111"/>
                  </a:cxn>
                  <a:cxn ang="0">
                    <a:pos x="663" y="118"/>
                  </a:cxn>
                  <a:cxn ang="0">
                    <a:pos x="607" y="63"/>
                  </a:cxn>
                  <a:cxn ang="0">
                    <a:pos x="565" y="56"/>
                  </a:cxn>
                  <a:cxn ang="0">
                    <a:pos x="572" y="84"/>
                  </a:cxn>
                  <a:cxn ang="0">
                    <a:pos x="635" y="146"/>
                  </a:cxn>
                  <a:cxn ang="0">
                    <a:pos x="635" y="181"/>
                  </a:cxn>
                  <a:cxn ang="0">
                    <a:pos x="614" y="252"/>
                  </a:cxn>
                  <a:cxn ang="0">
                    <a:pos x="614" y="314"/>
                  </a:cxn>
                  <a:cxn ang="0">
                    <a:pos x="614" y="419"/>
                  </a:cxn>
                  <a:cxn ang="0">
                    <a:pos x="586" y="551"/>
                  </a:cxn>
                  <a:cxn ang="0">
                    <a:pos x="558" y="634"/>
                  </a:cxn>
                  <a:cxn ang="0">
                    <a:pos x="509" y="739"/>
                  </a:cxn>
                  <a:cxn ang="0">
                    <a:pos x="453" y="822"/>
                  </a:cxn>
                  <a:cxn ang="0">
                    <a:pos x="412" y="865"/>
                  </a:cxn>
                  <a:cxn ang="0">
                    <a:pos x="300" y="900"/>
                  </a:cxn>
                  <a:cxn ang="0">
                    <a:pos x="196" y="914"/>
                  </a:cxn>
                  <a:cxn ang="0">
                    <a:pos x="91" y="928"/>
                  </a:cxn>
                  <a:cxn ang="0">
                    <a:pos x="14" y="914"/>
                  </a:cxn>
                </a:cxnLst>
                <a:rect l="0" t="0" r="r" b="b"/>
                <a:pathLst>
                  <a:path w="830" h="1032">
                    <a:moveTo>
                      <a:pt x="14" y="914"/>
                    </a:moveTo>
                    <a:lnTo>
                      <a:pt x="0" y="962"/>
                    </a:lnTo>
                    <a:lnTo>
                      <a:pt x="14" y="1032"/>
                    </a:lnTo>
                    <a:lnTo>
                      <a:pt x="63" y="1032"/>
                    </a:lnTo>
                    <a:lnTo>
                      <a:pt x="210" y="1004"/>
                    </a:lnTo>
                    <a:lnTo>
                      <a:pt x="370" y="948"/>
                    </a:lnTo>
                    <a:lnTo>
                      <a:pt x="502" y="858"/>
                    </a:lnTo>
                    <a:lnTo>
                      <a:pt x="580" y="739"/>
                    </a:lnTo>
                    <a:lnTo>
                      <a:pt x="649" y="537"/>
                    </a:lnTo>
                    <a:lnTo>
                      <a:pt x="670" y="349"/>
                    </a:lnTo>
                    <a:lnTo>
                      <a:pt x="670" y="259"/>
                    </a:lnTo>
                    <a:lnTo>
                      <a:pt x="705" y="202"/>
                    </a:lnTo>
                    <a:lnTo>
                      <a:pt x="767" y="181"/>
                    </a:lnTo>
                    <a:lnTo>
                      <a:pt x="823" y="181"/>
                    </a:lnTo>
                    <a:lnTo>
                      <a:pt x="830" y="153"/>
                    </a:lnTo>
                    <a:lnTo>
                      <a:pt x="747" y="160"/>
                    </a:lnTo>
                    <a:lnTo>
                      <a:pt x="733" y="139"/>
                    </a:lnTo>
                    <a:lnTo>
                      <a:pt x="802" y="63"/>
                    </a:lnTo>
                    <a:lnTo>
                      <a:pt x="788" y="42"/>
                    </a:lnTo>
                    <a:lnTo>
                      <a:pt x="774" y="56"/>
                    </a:lnTo>
                    <a:lnTo>
                      <a:pt x="719" y="111"/>
                    </a:lnTo>
                    <a:lnTo>
                      <a:pt x="705" y="111"/>
                    </a:lnTo>
                    <a:lnTo>
                      <a:pt x="705" y="14"/>
                    </a:lnTo>
                    <a:lnTo>
                      <a:pt x="691" y="0"/>
                    </a:lnTo>
                    <a:lnTo>
                      <a:pt x="670" y="7"/>
                    </a:lnTo>
                    <a:lnTo>
                      <a:pt x="677" y="111"/>
                    </a:lnTo>
                    <a:lnTo>
                      <a:pt x="663" y="118"/>
                    </a:lnTo>
                    <a:lnTo>
                      <a:pt x="607" y="63"/>
                    </a:lnTo>
                    <a:lnTo>
                      <a:pt x="565" y="56"/>
                    </a:lnTo>
                    <a:lnTo>
                      <a:pt x="572" y="84"/>
                    </a:lnTo>
                    <a:lnTo>
                      <a:pt x="635" y="146"/>
                    </a:lnTo>
                    <a:lnTo>
                      <a:pt x="635" y="181"/>
                    </a:lnTo>
                    <a:lnTo>
                      <a:pt x="614" y="252"/>
                    </a:lnTo>
                    <a:lnTo>
                      <a:pt x="614" y="314"/>
                    </a:lnTo>
                    <a:lnTo>
                      <a:pt x="614" y="419"/>
                    </a:lnTo>
                    <a:lnTo>
                      <a:pt x="586" y="551"/>
                    </a:lnTo>
                    <a:lnTo>
                      <a:pt x="558" y="634"/>
                    </a:lnTo>
                    <a:lnTo>
                      <a:pt x="509" y="739"/>
                    </a:lnTo>
                    <a:lnTo>
                      <a:pt x="453" y="822"/>
                    </a:lnTo>
                    <a:lnTo>
                      <a:pt x="412" y="865"/>
                    </a:lnTo>
                    <a:lnTo>
                      <a:pt x="300" y="900"/>
                    </a:lnTo>
                    <a:lnTo>
                      <a:pt x="196" y="914"/>
                    </a:lnTo>
                    <a:lnTo>
                      <a:pt x="91" y="928"/>
                    </a:lnTo>
                    <a:lnTo>
                      <a:pt x="14" y="9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s-ES"/>
              </a:p>
            </p:txBody>
          </p:sp>
        </p:grpSp>
      </p:grpSp>
      <p:sp>
        <p:nvSpPr>
          <p:cNvPr id="198304" name="Rectangle 672"/>
          <p:cNvSpPr>
            <a:spLocks noChangeArrowheads="1"/>
          </p:cNvSpPr>
          <p:nvPr/>
        </p:nvSpPr>
        <p:spPr bwMode="auto">
          <a:xfrm>
            <a:off x="7472363" y="2547938"/>
            <a:ext cx="173037" cy="39687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98380" name="Group 673"/>
          <p:cNvGrpSpPr>
            <a:grpSpLocks/>
          </p:cNvGrpSpPr>
          <p:nvPr/>
        </p:nvGrpSpPr>
        <p:grpSpPr bwMode="auto">
          <a:xfrm>
            <a:off x="7483475" y="2395538"/>
            <a:ext cx="1608138" cy="725487"/>
            <a:chOff x="4714" y="1509"/>
            <a:chExt cx="1013" cy="457"/>
          </a:xfrm>
        </p:grpSpPr>
        <p:grpSp>
          <p:nvGrpSpPr>
            <p:cNvPr id="198381" name="Group 674"/>
            <p:cNvGrpSpPr>
              <a:grpSpLocks/>
            </p:cNvGrpSpPr>
            <p:nvPr/>
          </p:nvGrpSpPr>
          <p:grpSpPr bwMode="auto">
            <a:xfrm>
              <a:off x="4738" y="1509"/>
              <a:ext cx="556" cy="260"/>
              <a:chOff x="2936" y="1776"/>
              <a:chExt cx="556" cy="260"/>
            </a:xfrm>
          </p:grpSpPr>
          <p:grpSp>
            <p:nvGrpSpPr>
              <p:cNvPr id="198382" name="Group 67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308" name="Freeform 67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09" name="Freeform 67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0" name="Freeform 67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1" name="Freeform 67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2" name="Freeform 68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3" name="Freeform 68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83" name="Group 68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315" name="Freeform 68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6" name="Freeform 68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7" name="Freeform 68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8" name="Freeform 68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19" name="Freeform 68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0" name="Freeform 68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84" name="Group 689"/>
            <p:cNvGrpSpPr>
              <a:grpSpLocks/>
            </p:cNvGrpSpPr>
            <p:nvPr/>
          </p:nvGrpSpPr>
          <p:grpSpPr bwMode="auto">
            <a:xfrm>
              <a:off x="4714" y="1706"/>
              <a:ext cx="556" cy="260"/>
              <a:chOff x="2936" y="1776"/>
              <a:chExt cx="556" cy="260"/>
            </a:xfrm>
          </p:grpSpPr>
          <p:grpSp>
            <p:nvGrpSpPr>
              <p:cNvPr id="198385" name="Group 69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323" name="Freeform 69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4" name="Freeform 69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5" name="Freeform 69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6" name="Freeform 69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7" name="Freeform 69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28" name="Freeform 69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86" name="Group 69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330" name="Freeform 69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1" name="Freeform 69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2" name="Freeform 70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3" name="Freeform 70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4" name="Freeform 70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5" name="Freeform 70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87" name="Group 704"/>
            <p:cNvGrpSpPr>
              <a:grpSpLocks/>
            </p:cNvGrpSpPr>
            <p:nvPr/>
          </p:nvGrpSpPr>
          <p:grpSpPr bwMode="auto">
            <a:xfrm>
              <a:off x="5170" y="1511"/>
              <a:ext cx="556" cy="260"/>
              <a:chOff x="2936" y="1776"/>
              <a:chExt cx="556" cy="260"/>
            </a:xfrm>
          </p:grpSpPr>
          <p:grpSp>
            <p:nvGrpSpPr>
              <p:cNvPr id="198388" name="Group 705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338" name="Freeform 706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39" name="Freeform 707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0" name="Freeform 708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1" name="Freeform 709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2" name="Freeform 710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3" name="Freeform 711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89" name="Group 712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345" name="Freeform 713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6" name="Freeform 714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7" name="Freeform 715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8" name="Freeform 716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49" name="Freeform 717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0" name="Freeform 718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8390" name="Group 719"/>
            <p:cNvGrpSpPr>
              <a:grpSpLocks/>
            </p:cNvGrpSpPr>
            <p:nvPr/>
          </p:nvGrpSpPr>
          <p:grpSpPr bwMode="auto">
            <a:xfrm>
              <a:off x="5171" y="1695"/>
              <a:ext cx="556" cy="260"/>
              <a:chOff x="2936" y="1776"/>
              <a:chExt cx="556" cy="260"/>
            </a:xfrm>
          </p:grpSpPr>
          <p:grpSp>
            <p:nvGrpSpPr>
              <p:cNvPr id="198391" name="Group 720"/>
              <p:cNvGrpSpPr>
                <a:grpSpLocks/>
              </p:cNvGrpSpPr>
              <p:nvPr/>
            </p:nvGrpSpPr>
            <p:grpSpPr bwMode="auto">
              <a:xfrm>
                <a:off x="2936" y="1784"/>
                <a:ext cx="298" cy="252"/>
                <a:chOff x="1868" y="1276"/>
                <a:chExt cx="1755" cy="2122"/>
              </a:xfrm>
            </p:grpSpPr>
            <p:sp>
              <p:nvSpPr>
                <p:cNvPr id="198353" name="Freeform 721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4" name="Freeform 722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5" name="Freeform 723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6" name="Freeform 724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7" name="Freeform 725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58" name="Freeform 726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  <p:grpSp>
            <p:nvGrpSpPr>
              <p:cNvPr id="198392" name="Group 727"/>
              <p:cNvGrpSpPr>
                <a:grpSpLocks/>
              </p:cNvGrpSpPr>
              <p:nvPr/>
            </p:nvGrpSpPr>
            <p:grpSpPr bwMode="auto">
              <a:xfrm>
                <a:off x="3195" y="1776"/>
                <a:ext cx="297" cy="252"/>
                <a:chOff x="1868" y="1276"/>
                <a:chExt cx="1755" cy="2122"/>
              </a:xfrm>
            </p:grpSpPr>
            <p:sp>
              <p:nvSpPr>
                <p:cNvPr id="198360" name="Freeform 728"/>
                <p:cNvSpPr>
                  <a:spLocks/>
                </p:cNvSpPr>
                <p:nvPr/>
              </p:nvSpPr>
              <p:spPr bwMode="auto">
                <a:xfrm>
                  <a:off x="2852" y="1276"/>
                  <a:ext cx="544" cy="550"/>
                </a:xfrm>
                <a:custGeom>
                  <a:avLst/>
                  <a:gdLst/>
                  <a:ahLst/>
                  <a:cxnLst>
                    <a:cxn ang="0">
                      <a:pos x="352" y="261"/>
                    </a:cxn>
                    <a:cxn ang="0">
                      <a:pos x="338" y="160"/>
                    </a:cxn>
                    <a:cxn ang="0">
                      <a:pos x="310" y="70"/>
                    </a:cxn>
                    <a:cxn ang="0">
                      <a:pos x="257" y="21"/>
                    </a:cxn>
                    <a:cxn ang="0">
                      <a:pos x="167" y="0"/>
                    </a:cxn>
                    <a:cxn ang="0">
                      <a:pos x="90" y="21"/>
                    </a:cxn>
                    <a:cxn ang="0">
                      <a:pos x="17" y="111"/>
                    </a:cxn>
                    <a:cxn ang="0">
                      <a:pos x="0" y="219"/>
                    </a:cxn>
                    <a:cxn ang="0">
                      <a:pos x="17" y="334"/>
                    </a:cxn>
                    <a:cxn ang="0">
                      <a:pos x="45" y="404"/>
                    </a:cxn>
                    <a:cxn ang="0">
                      <a:pos x="80" y="477"/>
                    </a:cxn>
                    <a:cxn ang="0">
                      <a:pos x="118" y="526"/>
                    </a:cxn>
                    <a:cxn ang="0">
                      <a:pos x="160" y="550"/>
                    </a:cxn>
                    <a:cxn ang="0">
                      <a:pos x="219" y="529"/>
                    </a:cxn>
                    <a:cxn ang="0">
                      <a:pos x="278" y="480"/>
                    </a:cxn>
                    <a:cxn ang="0">
                      <a:pos x="317" y="411"/>
                    </a:cxn>
                    <a:cxn ang="0">
                      <a:pos x="352" y="352"/>
                    </a:cxn>
                    <a:cxn ang="0">
                      <a:pos x="363" y="317"/>
                    </a:cxn>
                    <a:cxn ang="0">
                      <a:pos x="512" y="265"/>
                    </a:cxn>
                    <a:cxn ang="0">
                      <a:pos x="544" y="244"/>
                    </a:cxn>
                    <a:cxn ang="0">
                      <a:pos x="526" y="212"/>
                    </a:cxn>
                    <a:cxn ang="0">
                      <a:pos x="352" y="261"/>
                    </a:cxn>
                  </a:cxnLst>
                  <a:rect l="0" t="0" r="r" b="b"/>
                  <a:pathLst>
                    <a:path w="544" h="550">
                      <a:moveTo>
                        <a:pt x="352" y="261"/>
                      </a:moveTo>
                      <a:lnTo>
                        <a:pt x="338" y="160"/>
                      </a:lnTo>
                      <a:lnTo>
                        <a:pt x="310" y="70"/>
                      </a:lnTo>
                      <a:lnTo>
                        <a:pt x="257" y="21"/>
                      </a:lnTo>
                      <a:lnTo>
                        <a:pt x="167" y="0"/>
                      </a:lnTo>
                      <a:lnTo>
                        <a:pt x="90" y="21"/>
                      </a:lnTo>
                      <a:lnTo>
                        <a:pt x="17" y="111"/>
                      </a:lnTo>
                      <a:lnTo>
                        <a:pt x="0" y="219"/>
                      </a:lnTo>
                      <a:lnTo>
                        <a:pt x="17" y="334"/>
                      </a:lnTo>
                      <a:lnTo>
                        <a:pt x="45" y="404"/>
                      </a:lnTo>
                      <a:lnTo>
                        <a:pt x="80" y="477"/>
                      </a:lnTo>
                      <a:lnTo>
                        <a:pt x="118" y="526"/>
                      </a:lnTo>
                      <a:lnTo>
                        <a:pt x="160" y="550"/>
                      </a:lnTo>
                      <a:lnTo>
                        <a:pt x="219" y="529"/>
                      </a:lnTo>
                      <a:lnTo>
                        <a:pt x="278" y="480"/>
                      </a:lnTo>
                      <a:lnTo>
                        <a:pt x="317" y="411"/>
                      </a:lnTo>
                      <a:lnTo>
                        <a:pt x="352" y="352"/>
                      </a:lnTo>
                      <a:lnTo>
                        <a:pt x="363" y="317"/>
                      </a:lnTo>
                      <a:lnTo>
                        <a:pt x="512" y="265"/>
                      </a:lnTo>
                      <a:lnTo>
                        <a:pt x="544" y="244"/>
                      </a:lnTo>
                      <a:lnTo>
                        <a:pt x="526" y="212"/>
                      </a:lnTo>
                      <a:lnTo>
                        <a:pt x="352" y="2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61" name="Freeform 729"/>
                <p:cNvSpPr>
                  <a:spLocks/>
                </p:cNvSpPr>
                <p:nvPr/>
              </p:nvSpPr>
              <p:spPr bwMode="auto">
                <a:xfrm>
                  <a:off x="2585" y="1868"/>
                  <a:ext cx="562" cy="983"/>
                </a:xfrm>
                <a:custGeom>
                  <a:avLst/>
                  <a:gdLst/>
                  <a:ahLst/>
                  <a:cxnLst>
                    <a:cxn ang="0">
                      <a:pos x="189" y="146"/>
                    </a:cxn>
                    <a:cxn ang="0">
                      <a:pos x="258" y="73"/>
                    </a:cxn>
                    <a:cxn ang="0">
                      <a:pos x="373" y="3"/>
                    </a:cxn>
                    <a:cxn ang="0">
                      <a:pos x="425" y="0"/>
                    </a:cxn>
                    <a:cxn ang="0">
                      <a:pos x="519" y="31"/>
                    </a:cxn>
                    <a:cxn ang="0">
                      <a:pos x="562" y="77"/>
                    </a:cxn>
                    <a:cxn ang="0">
                      <a:pos x="562" y="146"/>
                    </a:cxn>
                    <a:cxn ang="0">
                      <a:pos x="491" y="275"/>
                    </a:cxn>
                    <a:cxn ang="0">
                      <a:pos x="415" y="376"/>
                    </a:cxn>
                    <a:cxn ang="0">
                      <a:pos x="383" y="460"/>
                    </a:cxn>
                    <a:cxn ang="0">
                      <a:pos x="362" y="557"/>
                    </a:cxn>
                    <a:cxn ang="0">
                      <a:pos x="383" y="652"/>
                    </a:cxn>
                    <a:cxn ang="0">
                      <a:pos x="404" y="743"/>
                    </a:cxn>
                    <a:cxn ang="0">
                      <a:pos x="404" y="847"/>
                    </a:cxn>
                    <a:cxn ang="0">
                      <a:pos x="373" y="910"/>
                    </a:cxn>
                    <a:cxn ang="0">
                      <a:pos x="303" y="945"/>
                    </a:cxn>
                    <a:cxn ang="0">
                      <a:pos x="220" y="983"/>
                    </a:cxn>
                    <a:cxn ang="0">
                      <a:pos x="143" y="983"/>
                    </a:cxn>
                    <a:cxn ang="0">
                      <a:pos x="91" y="955"/>
                    </a:cxn>
                    <a:cxn ang="0">
                      <a:pos x="21" y="840"/>
                    </a:cxn>
                    <a:cxn ang="0">
                      <a:pos x="0" y="722"/>
                    </a:cxn>
                    <a:cxn ang="0">
                      <a:pos x="7" y="568"/>
                    </a:cxn>
                    <a:cxn ang="0">
                      <a:pos x="60" y="376"/>
                    </a:cxn>
                    <a:cxn ang="0">
                      <a:pos x="112" y="251"/>
                    </a:cxn>
                    <a:cxn ang="0">
                      <a:pos x="189" y="146"/>
                    </a:cxn>
                  </a:cxnLst>
                  <a:rect l="0" t="0" r="r" b="b"/>
                  <a:pathLst>
                    <a:path w="562" h="983">
                      <a:moveTo>
                        <a:pt x="189" y="146"/>
                      </a:moveTo>
                      <a:lnTo>
                        <a:pt x="258" y="73"/>
                      </a:lnTo>
                      <a:lnTo>
                        <a:pt x="373" y="3"/>
                      </a:lnTo>
                      <a:lnTo>
                        <a:pt x="425" y="0"/>
                      </a:lnTo>
                      <a:lnTo>
                        <a:pt x="519" y="31"/>
                      </a:lnTo>
                      <a:lnTo>
                        <a:pt x="562" y="77"/>
                      </a:lnTo>
                      <a:lnTo>
                        <a:pt x="562" y="146"/>
                      </a:lnTo>
                      <a:lnTo>
                        <a:pt x="491" y="275"/>
                      </a:lnTo>
                      <a:lnTo>
                        <a:pt x="415" y="376"/>
                      </a:lnTo>
                      <a:lnTo>
                        <a:pt x="383" y="460"/>
                      </a:lnTo>
                      <a:lnTo>
                        <a:pt x="362" y="557"/>
                      </a:lnTo>
                      <a:lnTo>
                        <a:pt x="383" y="652"/>
                      </a:lnTo>
                      <a:lnTo>
                        <a:pt x="404" y="743"/>
                      </a:lnTo>
                      <a:lnTo>
                        <a:pt x="404" y="847"/>
                      </a:lnTo>
                      <a:lnTo>
                        <a:pt x="373" y="910"/>
                      </a:lnTo>
                      <a:lnTo>
                        <a:pt x="303" y="945"/>
                      </a:lnTo>
                      <a:lnTo>
                        <a:pt x="220" y="983"/>
                      </a:lnTo>
                      <a:lnTo>
                        <a:pt x="143" y="983"/>
                      </a:lnTo>
                      <a:lnTo>
                        <a:pt x="91" y="955"/>
                      </a:lnTo>
                      <a:lnTo>
                        <a:pt x="21" y="840"/>
                      </a:lnTo>
                      <a:lnTo>
                        <a:pt x="0" y="722"/>
                      </a:lnTo>
                      <a:lnTo>
                        <a:pt x="7" y="568"/>
                      </a:lnTo>
                      <a:lnTo>
                        <a:pt x="60" y="376"/>
                      </a:lnTo>
                      <a:lnTo>
                        <a:pt x="112" y="251"/>
                      </a:lnTo>
                      <a:lnTo>
                        <a:pt x="189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62" name="Freeform 730"/>
                <p:cNvSpPr>
                  <a:spLocks/>
                </p:cNvSpPr>
                <p:nvPr/>
              </p:nvSpPr>
              <p:spPr bwMode="auto">
                <a:xfrm>
                  <a:off x="2625" y="2666"/>
                  <a:ext cx="709" cy="732"/>
                </a:xfrm>
                <a:custGeom>
                  <a:avLst/>
                  <a:gdLst/>
                  <a:ahLst/>
                  <a:cxnLst>
                    <a:cxn ang="0">
                      <a:pos x="0" y="69"/>
                    </a:cxn>
                    <a:cxn ang="0">
                      <a:pos x="60" y="0"/>
                    </a:cxn>
                    <a:cxn ang="0">
                      <a:pos x="148" y="0"/>
                    </a:cxn>
                    <a:cxn ang="0">
                      <a:pos x="311" y="17"/>
                    </a:cxn>
                    <a:cxn ang="0">
                      <a:pos x="503" y="27"/>
                    </a:cxn>
                    <a:cxn ang="0">
                      <a:pos x="577" y="59"/>
                    </a:cxn>
                    <a:cxn ang="0">
                      <a:pos x="608" y="100"/>
                    </a:cxn>
                    <a:cxn ang="0">
                      <a:pos x="615" y="163"/>
                    </a:cxn>
                    <a:cxn ang="0">
                      <a:pos x="594" y="229"/>
                    </a:cxn>
                    <a:cxn ang="0">
                      <a:pos x="535" y="330"/>
                    </a:cxn>
                    <a:cxn ang="0">
                      <a:pos x="457" y="414"/>
                    </a:cxn>
                    <a:cxn ang="0">
                      <a:pos x="398" y="491"/>
                    </a:cxn>
                    <a:cxn ang="0">
                      <a:pos x="374" y="550"/>
                    </a:cxn>
                    <a:cxn ang="0">
                      <a:pos x="356" y="592"/>
                    </a:cxn>
                    <a:cxn ang="0">
                      <a:pos x="363" y="624"/>
                    </a:cxn>
                    <a:cxn ang="0">
                      <a:pos x="367" y="644"/>
                    </a:cxn>
                    <a:cxn ang="0">
                      <a:pos x="437" y="644"/>
                    </a:cxn>
                    <a:cxn ang="0">
                      <a:pos x="546" y="627"/>
                    </a:cxn>
                    <a:cxn ang="0">
                      <a:pos x="615" y="627"/>
                    </a:cxn>
                    <a:cxn ang="0">
                      <a:pos x="688" y="655"/>
                    </a:cxn>
                    <a:cxn ang="0">
                      <a:pos x="709" y="690"/>
                    </a:cxn>
                    <a:cxn ang="0">
                      <a:pos x="688" y="721"/>
                    </a:cxn>
                    <a:cxn ang="0">
                      <a:pos x="657" y="732"/>
                    </a:cxn>
                    <a:cxn ang="0">
                      <a:pos x="608" y="718"/>
                    </a:cxn>
                    <a:cxn ang="0">
                      <a:pos x="542" y="679"/>
                    </a:cxn>
                    <a:cxn ang="0">
                      <a:pos x="471" y="686"/>
                    </a:cxn>
                    <a:cxn ang="0">
                      <a:pos x="356" y="707"/>
                    </a:cxn>
                    <a:cxn ang="0">
                      <a:pos x="322" y="700"/>
                    </a:cxn>
                    <a:cxn ang="0">
                      <a:pos x="304" y="676"/>
                    </a:cxn>
                    <a:cxn ang="0">
                      <a:pos x="304" y="617"/>
                    </a:cxn>
                    <a:cxn ang="0">
                      <a:pos x="304" y="533"/>
                    </a:cxn>
                    <a:cxn ang="0">
                      <a:pos x="353" y="470"/>
                    </a:cxn>
                    <a:cxn ang="0">
                      <a:pos x="426" y="375"/>
                    </a:cxn>
                    <a:cxn ang="0">
                      <a:pos x="489" y="292"/>
                    </a:cxn>
                    <a:cxn ang="0">
                      <a:pos x="532" y="229"/>
                    </a:cxn>
                    <a:cxn ang="0">
                      <a:pos x="553" y="174"/>
                    </a:cxn>
                    <a:cxn ang="0">
                      <a:pos x="542" y="142"/>
                    </a:cxn>
                    <a:cxn ang="0">
                      <a:pos x="514" y="104"/>
                    </a:cxn>
                    <a:cxn ang="0">
                      <a:pos x="471" y="93"/>
                    </a:cxn>
                    <a:cxn ang="0">
                      <a:pos x="426" y="93"/>
                    </a:cxn>
                    <a:cxn ang="0">
                      <a:pos x="325" y="93"/>
                    </a:cxn>
                    <a:cxn ang="0">
                      <a:pos x="175" y="121"/>
                    </a:cxn>
                    <a:cxn ang="0">
                      <a:pos x="64" y="132"/>
                    </a:cxn>
                    <a:cxn ang="0">
                      <a:pos x="19" y="121"/>
                    </a:cxn>
                    <a:cxn ang="0">
                      <a:pos x="0" y="104"/>
                    </a:cxn>
                    <a:cxn ang="0">
                      <a:pos x="0" y="69"/>
                    </a:cxn>
                  </a:cxnLst>
                  <a:rect l="0" t="0" r="r" b="b"/>
                  <a:pathLst>
                    <a:path w="709" h="732">
                      <a:moveTo>
                        <a:pt x="0" y="69"/>
                      </a:moveTo>
                      <a:lnTo>
                        <a:pt x="60" y="0"/>
                      </a:lnTo>
                      <a:lnTo>
                        <a:pt x="148" y="0"/>
                      </a:lnTo>
                      <a:lnTo>
                        <a:pt x="311" y="17"/>
                      </a:lnTo>
                      <a:lnTo>
                        <a:pt x="503" y="27"/>
                      </a:lnTo>
                      <a:lnTo>
                        <a:pt x="577" y="59"/>
                      </a:lnTo>
                      <a:lnTo>
                        <a:pt x="608" y="100"/>
                      </a:lnTo>
                      <a:lnTo>
                        <a:pt x="615" y="163"/>
                      </a:lnTo>
                      <a:lnTo>
                        <a:pt x="594" y="229"/>
                      </a:lnTo>
                      <a:lnTo>
                        <a:pt x="535" y="330"/>
                      </a:lnTo>
                      <a:lnTo>
                        <a:pt x="457" y="414"/>
                      </a:lnTo>
                      <a:lnTo>
                        <a:pt x="398" y="491"/>
                      </a:lnTo>
                      <a:lnTo>
                        <a:pt x="374" y="550"/>
                      </a:lnTo>
                      <a:lnTo>
                        <a:pt x="356" y="592"/>
                      </a:lnTo>
                      <a:lnTo>
                        <a:pt x="363" y="624"/>
                      </a:lnTo>
                      <a:lnTo>
                        <a:pt x="367" y="644"/>
                      </a:lnTo>
                      <a:lnTo>
                        <a:pt x="437" y="644"/>
                      </a:lnTo>
                      <a:lnTo>
                        <a:pt x="546" y="627"/>
                      </a:lnTo>
                      <a:lnTo>
                        <a:pt x="615" y="627"/>
                      </a:lnTo>
                      <a:lnTo>
                        <a:pt x="688" y="655"/>
                      </a:lnTo>
                      <a:lnTo>
                        <a:pt x="709" y="690"/>
                      </a:lnTo>
                      <a:lnTo>
                        <a:pt x="688" y="721"/>
                      </a:lnTo>
                      <a:lnTo>
                        <a:pt x="657" y="732"/>
                      </a:lnTo>
                      <a:lnTo>
                        <a:pt x="608" y="718"/>
                      </a:lnTo>
                      <a:lnTo>
                        <a:pt x="542" y="679"/>
                      </a:lnTo>
                      <a:lnTo>
                        <a:pt x="471" y="686"/>
                      </a:lnTo>
                      <a:lnTo>
                        <a:pt x="356" y="707"/>
                      </a:lnTo>
                      <a:lnTo>
                        <a:pt x="322" y="700"/>
                      </a:lnTo>
                      <a:lnTo>
                        <a:pt x="304" y="676"/>
                      </a:lnTo>
                      <a:lnTo>
                        <a:pt x="304" y="617"/>
                      </a:lnTo>
                      <a:lnTo>
                        <a:pt x="304" y="533"/>
                      </a:lnTo>
                      <a:lnTo>
                        <a:pt x="353" y="470"/>
                      </a:lnTo>
                      <a:lnTo>
                        <a:pt x="426" y="375"/>
                      </a:lnTo>
                      <a:lnTo>
                        <a:pt x="489" y="292"/>
                      </a:lnTo>
                      <a:lnTo>
                        <a:pt x="532" y="229"/>
                      </a:lnTo>
                      <a:lnTo>
                        <a:pt x="553" y="174"/>
                      </a:lnTo>
                      <a:lnTo>
                        <a:pt x="542" y="142"/>
                      </a:lnTo>
                      <a:lnTo>
                        <a:pt x="514" y="104"/>
                      </a:lnTo>
                      <a:lnTo>
                        <a:pt x="471" y="93"/>
                      </a:lnTo>
                      <a:lnTo>
                        <a:pt x="426" y="93"/>
                      </a:lnTo>
                      <a:lnTo>
                        <a:pt x="325" y="93"/>
                      </a:lnTo>
                      <a:lnTo>
                        <a:pt x="175" y="121"/>
                      </a:lnTo>
                      <a:lnTo>
                        <a:pt x="64" y="132"/>
                      </a:lnTo>
                      <a:lnTo>
                        <a:pt x="19" y="121"/>
                      </a:lnTo>
                      <a:lnTo>
                        <a:pt x="0" y="104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63" name="Freeform 731"/>
                <p:cNvSpPr>
                  <a:spLocks/>
                </p:cNvSpPr>
                <p:nvPr/>
              </p:nvSpPr>
              <p:spPr bwMode="auto">
                <a:xfrm>
                  <a:off x="1868" y="2499"/>
                  <a:ext cx="900" cy="697"/>
                </a:xfrm>
                <a:custGeom>
                  <a:avLst/>
                  <a:gdLst/>
                  <a:ahLst/>
                  <a:cxnLst>
                    <a:cxn ang="0">
                      <a:pos x="732" y="289"/>
                    </a:cxn>
                    <a:cxn ang="0">
                      <a:pos x="746" y="198"/>
                    </a:cxn>
                    <a:cxn ang="0">
                      <a:pos x="799" y="164"/>
                    </a:cxn>
                    <a:cxn ang="0">
                      <a:pos x="862" y="157"/>
                    </a:cxn>
                    <a:cxn ang="0">
                      <a:pos x="900" y="198"/>
                    </a:cxn>
                    <a:cxn ang="0">
                      <a:pos x="883" y="278"/>
                    </a:cxn>
                    <a:cxn ang="0">
                      <a:pos x="848" y="386"/>
                    </a:cxn>
                    <a:cxn ang="0">
                      <a:pos x="778" y="508"/>
                    </a:cxn>
                    <a:cxn ang="0">
                      <a:pos x="690" y="613"/>
                    </a:cxn>
                    <a:cxn ang="0">
                      <a:pos x="617" y="669"/>
                    </a:cxn>
                    <a:cxn ang="0">
                      <a:pos x="537" y="697"/>
                    </a:cxn>
                    <a:cxn ang="0">
                      <a:pos x="460" y="687"/>
                    </a:cxn>
                    <a:cxn ang="0">
                      <a:pos x="401" y="655"/>
                    </a:cxn>
                    <a:cxn ang="0">
                      <a:pos x="380" y="603"/>
                    </a:cxn>
                    <a:cxn ang="0">
                      <a:pos x="356" y="512"/>
                    </a:cxn>
                    <a:cxn ang="0">
                      <a:pos x="328" y="345"/>
                    </a:cxn>
                    <a:cxn ang="0">
                      <a:pos x="307" y="230"/>
                    </a:cxn>
                    <a:cxn ang="0">
                      <a:pos x="307" y="94"/>
                    </a:cxn>
                    <a:cxn ang="0">
                      <a:pos x="293" y="70"/>
                    </a:cxn>
                    <a:cxn ang="0">
                      <a:pos x="251" y="63"/>
                    </a:cxn>
                    <a:cxn ang="0">
                      <a:pos x="202" y="101"/>
                    </a:cxn>
                    <a:cxn ang="0">
                      <a:pos x="157" y="164"/>
                    </a:cxn>
                    <a:cxn ang="0">
                      <a:pos x="104" y="198"/>
                    </a:cxn>
                    <a:cxn ang="0">
                      <a:pos x="24" y="198"/>
                    </a:cxn>
                    <a:cxn ang="0">
                      <a:pos x="0" y="177"/>
                    </a:cxn>
                    <a:cxn ang="0">
                      <a:pos x="0" y="143"/>
                    </a:cxn>
                    <a:cxn ang="0">
                      <a:pos x="35" y="111"/>
                    </a:cxn>
                    <a:cxn ang="0">
                      <a:pos x="73" y="122"/>
                    </a:cxn>
                    <a:cxn ang="0">
                      <a:pos x="108" y="115"/>
                    </a:cxn>
                    <a:cxn ang="0">
                      <a:pos x="171" y="70"/>
                    </a:cxn>
                    <a:cxn ang="0">
                      <a:pos x="233" y="21"/>
                    </a:cxn>
                    <a:cxn ang="0">
                      <a:pos x="293" y="7"/>
                    </a:cxn>
                    <a:cxn ang="0">
                      <a:pos x="377" y="0"/>
                    </a:cxn>
                    <a:cxn ang="0">
                      <a:pos x="380" y="38"/>
                    </a:cxn>
                    <a:cxn ang="0">
                      <a:pos x="360" y="80"/>
                    </a:cxn>
                    <a:cxn ang="0">
                      <a:pos x="356" y="188"/>
                    </a:cxn>
                    <a:cxn ang="0">
                      <a:pos x="380" y="331"/>
                    </a:cxn>
                    <a:cxn ang="0">
                      <a:pos x="419" y="470"/>
                    </a:cxn>
                    <a:cxn ang="0">
                      <a:pos x="453" y="553"/>
                    </a:cxn>
                    <a:cxn ang="0">
                      <a:pos x="506" y="593"/>
                    </a:cxn>
                    <a:cxn ang="0">
                      <a:pos x="558" y="593"/>
                    </a:cxn>
                    <a:cxn ang="0">
                      <a:pos x="610" y="553"/>
                    </a:cxn>
                    <a:cxn ang="0">
                      <a:pos x="680" y="466"/>
                    </a:cxn>
                    <a:cxn ang="0">
                      <a:pos x="725" y="341"/>
                    </a:cxn>
                    <a:cxn ang="0">
                      <a:pos x="732" y="289"/>
                    </a:cxn>
                  </a:cxnLst>
                  <a:rect l="0" t="0" r="r" b="b"/>
                  <a:pathLst>
                    <a:path w="900" h="697">
                      <a:moveTo>
                        <a:pt x="732" y="289"/>
                      </a:moveTo>
                      <a:lnTo>
                        <a:pt x="746" y="198"/>
                      </a:lnTo>
                      <a:lnTo>
                        <a:pt x="799" y="164"/>
                      </a:lnTo>
                      <a:lnTo>
                        <a:pt x="862" y="157"/>
                      </a:lnTo>
                      <a:lnTo>
                        <a:pt x="900" y="198"/>
                      </a:lnTo>
                      <a:lnTo>
                        <a:pt x="883" y="278"/>
                      </a:lnTo>
                      <a:lnTo>
                        <a:pt x="848" y="386"/>
                      </a:lnTo>
                      <a:lnTo>
                        <a:pt x="778" y="508"/>
                      </a:lnTo>
                      <a:lnTo>
                        <a:pt x="690" y="613"/>
                      </a:lnTo>
                      <a:lnTo>
                        <a:pt x="617" y="669"/>
                      </a:lnTo>
                      <a:lnTo>
                        <a:pt x="537" y="697"/>
                      </a:lnTo>
                      <a:lnTo>
                        <a:pt x="460" y="687"/>
                      </a:lnTo>
                      <a:lnTo>
                        <a:pt x="401" y="655"/>
                      </a:lnTo>
                      <a:lnTo>
                        <a:pt x="380" y="603"/>
                      </a:lnTo>
                      <a:lnTo>
                        <a:pt x="356" y="512"/>
                      </a:lnTo>
                      <a:lnTo>
                        <a:pt x="328" y="345"/>
                      </a:lnTo>
                      <a:lnTo>
                        <a:pt x="307" y="230"/>
                      </a:lnTo>
                      <a:lnTo>
                        <a:pt x="307" y="94"/>
                      </a:lnTo>
                      <a:lnTo>
                        <a:pt x="293" y="70"/>
                      </a:lnTo>
                      <a:lnTo>
                        <a:pt x="251" y="63"/>
                      </a:lnTo>
                      <a:lnTo>
                        <a:pt x="202" y="101"/>
                      </a:lnTo>
                      <a:lnTo>
                        <a:pt x="157" y="164"/>
                      </a:lnTo>
                      <a:lnTo>
                        <a:pt x="104" y="198"/>
                      </a:lnTo>
                      <a:lnTo>
                        <a:pt x="24" y="198"/>
                      </a:lnTo>
                      <a:lnTo>
                        <a:pt x="0" y="177"/>
                      </a:lnTo>
                      <a:lnTo>
                        <a:pt x="0" y="143"/>
                      </a:lnTo>
                      <a:lnTo>
                        <a:pt x="35" y="111"/>
                      </a:lnTo>
                      <a:lnTo>
                        <a:pt x="73" y="122"/>
                      </a:lnTo>
                      <a:lnTo>
                        <a:pt x="108" y="115"/>
                      </a:lnTo>
                      <a:lnTo>
                        <a:pt x="171" y="70"/>
                      </a:lnTo>
                      <a:lnTo>
                        <a:pt x="233" y="21"/>
                      </a:lnTo>
                      <a:lnTo>
                        <a:pt x="293" y="7"/>
                      </a:lnTo>
                      <a:lnTo>
                        <a:pt x="377" y="0"/>
                      </a:lnTo>
                      <a:lnTo>
                        <a:pt x="380" y="38"/>
                      </a:lnTo>
                      <a:lnTo>
                        <a:pt x="360" y="80"/>
                      </a:lnTo>
                      <a:lnTo>
                        <a:pt x="356" y="188"/>
                      </a:lnTo>
                      <a:lnTo>
                        <a:pt x="380" y="331"/>
                      </a:lnTo>
                      <a:lnTo>
                        <a:pt x="419" y="470"/>
                      </a:lnTo>
                      <a:lnTo>
                        <a:pt x="453" y="553"/>
                      </a:lnTo>
                      <a:lnTo>
                        <a:pt x="506" y="593"/>
                      </a:lnTo>
                      <a:lnTo>
                        <a:pt x="558" y="593"/>
                      </a:lnTo>
                      <a:lnTo>
                        <a:pt x="610" y="553"/>
                      </a:lnTo>
                      <a:lnTo>
                        <a:pt x="680" y="466"/>
                      </a:lnTo>
                      <a:lnTo>
                        <a:pt x="725" y="341"/>
                      </a:lnTo>
                      <a:lnTo>
                        <a:pt x="732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64" name="Freeform 732"/>
                <p:cNvSpPr>
                  <a:spLocks/>
                </p:cNvSpPr>
                <p:nvPr/>
              </p:nvSpPr>
              <p:spPr bwMode="auto">
                <a:xfrm rot="-5400000">
                  <a:off x="2093" y="1642"/>
                  <a:ext cx="612" cy="1058"/>
                </a:xfrm>
                <a:custGeom>
                  <a:avLst/>
                  <a:gdLst/>
                  <a:ahLst/>
                  <a:cxnLst>
                    <a:cxn ang="0">
                      <a:pos x="404" y="836"/>
                    </a:cxn>
                    <a:cxn ang="0">
                      <a:pos x="508" y="942"/>
                    </a:cxn>
                    <a:cxn ang="0">
                      <a:pos x="550" y="942"/>
                    </a:cxn>
                    <a:cxn ang="0">
                      <a:pos x="620" y="984"/>
                    </a:cxn>
                    <a:cxn ang="0">
                      <a:pos x="634" y="1032"/>
                    </a:cxn>
                    <a:cxn ang="0">
                      <a:pos x="613" y="1095"/>
                    </a:cxn>
                    <a:cxn ang="0">
                      <a:pos x="557" y="1102"/>
                    </a:cxn>
                    <a:cxn ang="0">
                      <a:pos x="487" y="1053"/>
                    </a:cxn>
                    <a:cxn ang="0">
                      <a:pos x="348" y="920"/>
                    </a:cxn>
                    <a:cxn ang="0">
                      <a:pos x="257" y="795"/>
                    </a:cxn>
                    <a:cxn ang="0">
                      <a:pos x="215" y="697"/>
                    </a:cxn>
                    <a:cxn ang="0">
                      <a:pos x="187" y="530"/>
                    </a:cxn>
                    <a:cxn ang="0">
                      <a:pos x="187" y="314"/>
                    </a:cxn>
                    <a:cxn ang="0">
                      <a:pos x="180" y="258"/>
                    </a:cxn>
                    <a:cxn ang="0">
                      <a:pos x="139" y="216"/>
                    </a:cxn>
                    <a:cxn ang="0">
                      <a:pos x="20" y="223"/>
                    </a:cxn>
                    <a:cxn ang="0">
                      <a:pos x="0" y="202"/>
                    </a:cxn>
                    <a:cxn ang="0">
                      <a:pos x="27" y="188"/>
                    </a:cxn>
                    <a:cxn ang="0">
                      <a:pos x="111" y="181"/>
                    </a:cxn>
                    <a:cxn ang="0">
                      <a:pos x="125" y="167"/>
                    </a:cxn>
                    <a:cxn ang="0">
                      <a:pos x="6" y="97"/>
                    </a:cxn>
                    <a:cxn ang="0">
                      <a:pos x="6" y="70"/>
                    </a:cxn>
                    <a:cxn ang="0">
                      <a:pos x="27" y="63"/>
                    </a:cxn>
                    <a:cxn ang="0">
                      <a:pos x="125" y="118"/>
                    </a:cxn>
                    <a:cxn ang="0">
                      <a:pos x="146" y="111"/>
                    </a:cxn>
                    <a:cxn ang="0">
                      <a:pos x="125" y="7"/>
                    </a:cxn>
                    <a:cxn ang="0">
                      <a:pos x="139" y="0"/>
                    </a:cxn>
                    <a:cxn ang="0">
                      <a:pos x="153" y="7"/>
                    </a:cxn>
                    <a:cxn ang="0">
                      <a:pos x="180" y="111"/>
                    </a:cxn>
                    <a:cxn ang="0">
                      <a:pos x="201" y="118"/>
                    </a:cxn>
                    <a:cxn ang="0">
                      <a:pos x="257" y="7"/>
                    </a:cxn>
                    <a:cxn ang="0">
                      <a:pos x="271" y="7"/>
                    </a:cxn>
                    <a:cxn ang="0">
                      <a:pos x="271" y="42"/>
                    </a:cxn>
                    <a:cxn ang="0">
                      <a:pos x="236" y="132"/>
                    </a:cxn>
                    <a:cxn ang="0">
                      <a:pos x="236" y="181"/>
                    </a:cxn>
                    <a:cxn ang="0">
                      <a:pos x="250" y="244"/>
                    </a:cxn>
                    <a:cxn ang="0">
                      <a:pos x="243" y="328"/>
                    </a:cxn>
                    <a:cxn ang="0">
                      <a:pos x="250" y="481"/>
                    </a:cxn>
                    <a:cxn ang="0">
                      <a:pos x="264" y="579"/>
                    </a:cxn>
                    <a:cxn ang="0">
                      <a:pos x="299" y="690"/>
                    </a:cxn>
                    <a:cxn ang="0">
                      <a:pos x="348" y="774"/>
                    </a:cxn>
                    <a:cxn ang="0">
                      <a:pos x="404" y="836"/>
                    </a:cxn>
                  </a:cxnLst>
                  <a:rect l="0" t="0" r="r" b="b"/>
                  <a:pathLst>
                    <a:path w="634" h="1102">
                      <a:moveTo>
                        <a:pt x="404" y="836"/>
                      </a:moveTo>
                      <a:lnTo>
                        <a:pt x="508" y="942"/>
                      </a:lnTo>
                      <a:lnTo>
                        <a:pt x="550" y="942"/>
                      </a:lnTo>
                      <a:lnTo>
                        <a:pt x="620" y="984"/>
                      </a:lnTo>
                      <a:lnTo>
                        <a:pt x="634" y="1032"/>
                      </a:lnTo>
                      <a:lnTo>
                        <a:pt x="613" y="1095"/>
                      </a:lnTo>
                      <a:lnTo>
                        <a:pt x="557" y="1102"/>
                      </a:lnTo>
                      <a:lnTo>
                        <a:pt x="487" y="1053"/>
                      </a:lnTo>
                      <a:lnTo>
                        <a:pt x="348" y="920"/>
                      </a:lnTo>
                      <a:lnTo>
                        <a:pt x="257" y="795"/>
                      </a:lnTo>
                      <a:lnTo>
                        <a:pt x="215" y="697"/>
                      </a:lnTo>
                      <a:lnTo>
                        <a:pt x="187" y="530"/>
                      </a:lnTo>
                      <a:lnTo>
                        <a:pt x="187" y="314"/>
                      </a:lnTo>
                      <a:lnTo>
                        <a:pt x="180" y="258"/>
                      </a:lnTo>
                      <a:lnTo>
                        <a:pt x="139" y="216"/>
                      </a:lnTo>
                      <a:lnTo>
                        <a:pt x="20" y="223"/>
                      </a:lnTo>
                      <a:lnTo>
                        <a:pt x="0" y="202"/>
                      </a:lnTo>
                      <a:lnTo>
                        <a:pt x="27" y="188"/>
                      </a:lnTo>
                      <a:lnTo>
                        <a:pt x="111" y="181"/>
                      </a:lnTo>
                      <a:lnTo>
                        <a:pt x="125" y="167"/>
                      </a:lnTo>
                      <a:lnTo>
                        <a:pt x="6" y="97"/>
                      </a:lnTo>
                      <a:lnTo>
                        <a:pt x="6" y="70"/>
                      </a:lnTo>
                      <a:lnTo>
                        <a:pt x="27" y="63"/>
                      </a:lnTo>
                      <a:lnTo>
                        <a:pt x="125" y="118"/>
                      </a:lnTo>
                      <a:lnTo>
                        <a:pt x="146" y="111"/>
                      </a:lnTo>
                      <a:lnTo>
                        <a:pt x="125" y="7"/>
                      </a:lnTo>
                      <a:lnTo>
                        <a:pt x="139" y="0"/>
                      </a:lnTo>
                      <a:lnTo>
                        <a:pt x="153" y="7"/>
                      </a:lnTo>
                      <a:lnTo>
                        <a:pt x="180" y="111"/>
                      </a:lnTo>
                      <a:lnTo>
                        <a:pt x="201" y="118"/>
                      </a:lnTo>
                      <a:lnTo>
                        <a:pt x="257" y="7"/>
                      </a:lnTo>
                      <a:lnTo>
                        <a:pt x="271" y="7"/>
                      </a:lnTo>
                      <a:lnTo>
                        <a:pt x="271" y="42"/>
                      </a:lnTo>
                      <a:lnTo>
                        <a:pt x="236" y="132"/>
                      </a:lnTo>
                      <a:lnTo>
                        <a:pt x="236" y="181"/>
                      </a:lnTo>
                      <a:lnTo>
                        <a:pt x="250" y="244"/>
                      </a:lnTo>
                      <a:lnTo>
                        <a:pt x="243" y="328"/>
                      </a:lnTo>
                      <a:lnTo>
                        <a:pt x="250" y="481"/>
                      </a:lnTo>
                      <a:lnTo>
                        <a:pt x="264" y="579"/>
                      </a:lnTo>
                      <a:lnTo>
                        <a:pt x="299" y="690"/>
                      </a:lnTo>
                      <a:lnTo>
                        <a:pt x="348" y="774"/>
                      </a:lnTo>
                      <a:lnTo>
                        <a:pt x="404" y="8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  <p:sp>
              <p:nvSpPr>
                <p:cNvPr id="198365" name="Freeform 733"/>
                <p:cNvSpPr>
                  <a:spLocks/>
                </p:cNvSpPr>
                <p:nvPr/>
              </p:nvSpPr>
              <p:spPr bwMode="auto">
                <a:xfrm flipV="1">
                  <a:off x="3060" y="1917"/>
                  <a:ext cx="563" cy="720"/>
                </a:xfrm>
                <a:custGeom>
                  <a:avLst/>
                  <a:gdLst/>
                  <a:ahLst/>
                  <a:cxnLst>
                    <a:cxn ang="0">
                      <a:pos x="14" y="914"/>
                    </a:cxn>
                    <a:cxn ang="0">
                      <a:pos x="0" y="962"/>
                    </a:cxn>
                    <a:cxn ang="0">
                      <a:pos x="14" y="1032"/>
                    </a:cxn>
                    <a:cxn ang="0">
                      <a:pos x="63" y="1032"/>
                    </a:cxn>
                    <a:cxn ang="0">
                      <a:pos x="210" y="1004"/>
                    </a:cxn>
                    <a:cxn ang="0">
                      <a:pos x="370" y="948"/>
                    </a:cxn>
                    <a:cxn ang="0">
                      <a:pos x="502" y="858"/>
                    </a:cxn>
                    <a:cxn ang="0">
                      <a:pos x="580" y="739"/>
                    </a:cxn>
                    <a:cxn ang="0">
                      <a:pos x="649" y="537"/>
                    </a:cxn>
                    <a:cxn ang="0">
                      <a:pos x="670" y="349"/>
                    </a:cxn>
                    <a:cxn ang="0">
                      <a:pos x="670" y="259"/>
                    </a:cxn>
                    <a:cxn ang="0">
                      <a:pos x="705" y="202"/>
                    </a:cxn>
                    <a:cxn ang="0">
                      <a:pos x="767" y="181"/>
                    </a:cxn>
                    <a:cxn ang="0">
                      <a:pos x="823" y="181"/>
                    </a:cxn>
                    <a:cxn ang="0">
                      <a:pos x="830" y="153"/>
                    </a:cxn>
                    <a:cxn ang="0">
                      <a:pos x="747" y="160"/>
                    </a:cxn>
                    <a:cxn ang="0">
                      <a:pos x="733" y="139"/>
                    </a:cxn>
                    <a:cxn ang="0">
                      <a:pos x="802" y="63"/>
                    </a:cxn>
                    <a:cxn ang="0">
                      <a:pos x="788" y="42"/>
                    </a:cxn>
                    <a:cxn ang="0">
                      <a:pos x="774" y="56"/>
                    </a:cxn>
                    <a:cxn ang="0">
                      <a:pos x="719" y="111"/>
                    </a:cxn>
                    <a:cxn ang="0">
                      <a:pos x="705" y="111"/>
                    </a:cxn>
                    <a:cxn ang="0">
                      <a:pos x="705" y="14"/>
                    </a:cxn>
                    <a:cxn ang="0">
                      <a:pos x="691" y="0"/>
                    </a:cxn>
                    <a:cxn ang="0">
                      <a:pos x="670" y="7"/>
                    </a:cxn>
                    <a:cxn ang="0">
                      <a:pos x="677" y="111"/>
                    </a:cxn>
                    <a:cxn ang="0">
                      <a:pos x="663" y="118"/>
                    </a:cxn>
                    <a:cxn ang="0">
                      <a:pos x="607" y="63"/>
                    </a:cxn>
                    <a:cxn ang="0">
                      <a:pos x="565" y="56"/>
                    </a:cxn>
                    <a:cxn ang="0">
                      <a:pos x="572" y="84"/>
                    </a:cxn>
                    <a:cxn ang="0">
                      <a:pos x="635" y="146"/>
                    </a:cxn>
                    <a:cxn ang="0">
                      <a:pos x="635" y="181"/>
                    </a:cxn>
                    <a:cxn ang="0">
                      <a:pos x="614" y="252"/>
                    </a:cxn>
                    <a:cxn ang="0">
                      <a:pos x="614" y="314"/>
                    </a:cxn>
                    <a:cxn ang="0">
                      <a:pos x="614" y="419"/>
                    </a:cxn>
                    <a:cxn ang="0">
                      <a:pos x="586" y="551"/>
                    </a:cxn>
                    <a:cxn ang="0">
                      <a:pos x="558" y="634"/>
                    </a:cxn>
                    <a:cxn ang="0">
                      <a:pos x="509" y="739"/>
                    </a:cxn>
                    <a:cxn ang="0">
                      <a:pos x="453" y="822"/>
                    </a:cxn>
                    <a:cxn ang="0">
                      <a:pos x="412" y="865"/>
                    </a:cxn>
                    <a:cxn ang="0">
                      <a:pos x="300" y="900"/>
                    </a:cxn>
                    <a:cxn ang="0">
                      <a:pos x="196" y="914"/>
                    </a:cxn>
                    <a:cxn ang="0">
                      <a:pos x="91" y="928"/>
                    </a:cxn>
                    <a:cxn ang="0">
                      <a:pos x="14" y="914"/>
                    </a:cxn>
                  </a:cxnLst>
                  <a:rect l="0" t="0" r="r" b="b"/>
                  <a:pathLst>
                    <a:path w="830" h="1032">
                      <a:moveTo>
                        <a:pt x="14" y="914"/>
                      </a:moveTo>
                      <a:lnTo>
                        <a:pt x="0" y="962"/>
                      </a:lnTo>
                      <a:lnTo>
                        <a:pt x="14" y="1032"/>
                      </a:lnTo>
                      <a:lnTo>
                        <a:pt x="63" y="1032"/>
                      </a:lnTo>
                      <a:lnTo>
                        <a:pt x="210" y="1004"/>
                      </a:lnTo>
                      <a:lnTo>
                        <a:pt x="370" y="948"/>
                      </a:lnTo>
                      <a:lnTo>
                        <a:pt x="502" y="858"/>
                      </a:lnTo>
                      <a:lnTo>
                        <a:pt x="580" y="739"/>
                      </a:lnTo>
                      <a:lnTo>
                        <a:pt x="649" y="537"/>
                      </a:lnTo>
                      <a:lnTo>
                        <a:pt x="670" y="349"/>
                      </a:lnTo>
                      <a:lnTo>
                        <a:pt x="670" y="259"/>
                      </a:lnTo>
                      <a:lnTo>
                        <a:pt x="705" y="202"/>
                      </a:lnTo>
                      <a:lnTo>
                        <a:pt x="767" y="181"/>
                      </a:lnTo>
                      <a:lnTo>
                        <a:pt x="823" y="181"/>
                      </a:lnTo>
                      <a:lnTo>
                        <a:pt x="830" y="153"/>
                      </a:lnTo>
                      <a:lnTo>
                        <a:pt x="747" y="160"/>
                      </a:lnTo>
                      <a:lnTo>
                        <a:pt x="733" y="139"/>
                      </a:lnTo>
                      <a:lnTo>
                        <a:pt x="802" y="63"/>
                      </a:lnTo>
                      <a:lnTo>
                        <a:pt x="788" y="42"/>
                      </a:lnTo>
                      <a:lnTo>
                        <a:pt x="774" y="56"/>
                      </a:lnTo>
                      <a:lnTo>
                        <a:pt x="719" y="111"/>
                      </a:lnTo>
                      <a:lnTo>
                        <a:pt x="705" y="111"/>
                      </a:lnTo>
                      <a:lnTo>
                        <a:pt x="705" y="14"/>
                      </a:lnTo>
                      <a:lnTo>
                        <a:pt x="691" y="0"/>
                      </a:lnTo>
                      <a:lnTo>
                        <a:pt x="670" y="7"/>
                      </a:lnTo>
                      <a:lnTo>
                        <a:pt x="677" y="111"/>
                      </a:lnTo>
                      <a:lnTo>
                        <a:pt x="663" y="118"/>
                      </a:lnTo>
                      <a:lnTo>
                        <a:pt x="607" y="63"/>
                      </a:lnTo>
                      <a:lnTo>
                        <a:pt x="565" y="56"/>
                      </a:lnTo>
                      <a:lnTo>
                        <a:pt x="572" y="84"/>
                      </a:lnTo>
                      <a:lnTo>
                        <a:pt x="635" y="146"/>
                      </a:lnTo>
                      <a:lnTo>
                        <a:pt x="635" y="181"/>
                      </a:lnTo>
                      <a:lnTo>
                        <a:pt x="614" y="252"/>
                      </a:lnTo>
                      <a:lnTo>
                        <a:pt x="614" y="314"/>
                      </a:lnTo>
                      <a:lnTo>
                        <a:pt x="614" y="419"/>
                      </a:lnTo>
                      <a:lnTo>
                        <a:pt x="586" y="551"/>
                      </a:lnTo>
                      <a:lnTo>
                        <a:pt x="558" y="634"/>
                      </a:lnTo>
                      <a:lnTo>
                        <a:pt x="509" y="739"/>
                      </a:lnTo>
                      <a:lnTo>
                        <a:pt x="453" y="822"/>
                      </a:lnTo>
                      <a:lnTo>
                        <a:pt x="412" y="865"/>
                      </a:lnTo>
                      <a:lnTo>
                        <a:pt x="300" y="900"/>
                      </a:lnTo>
                      <a:lnTo>
                        <a:pt x="196" y="914"/>
                      </a:lnTo>
                      <a:lnTo>
                        <a:pt x="91" y="928"/>
                      </a:lnTo>
                      <a:lnTo>
                        <a:pt x="14" y="9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s-ES"/>
                </a:p>
              </p:txBody>
            </p:sp>
          </p:grpSp>
        </p:grpSp>
      </p:grpSp>
      <p:sp>
        <p:nvSpPr>
          <p:cNvPr id="198366" name="Text Box 73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7863" y="269875"/>
            <a:ext cx="56483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Láser</a:t>
            </a:r>
          </a:p>
        </p:txBody>
      </p:sp>
      <p:sp>
        <p:nvSpPr>
          <p:cNvPr id="198367" name="Rectangle 735"/>
          <p:cNvSpPr>
            <a:spLocks noChangeArrowheads="1"/>
          </p:cNvSpPr>
          <p:nvPr/>
        </p:nvSpPr>
        <p:spPr bwMode="auto">
          <a:xfrm>
            <a:off x="412750" y="1049338"/>
            <a:ext cx="8731250" cy="274637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endParaRPr lang="en-US" sz="2400">
              <a:latin typeface="Times New Roman" pitchFamily="18" charset="0"/>
            </a:endParaRPr>
          </a:p>
        </p:txBody>
      </p:sp>
      <p:sp>
        <p:nvSpPr>
          <p:cNvPr id="198368" name="Rectangle 736"/>
          <p:cNvSpPr>
            <a:spLocks noChangeArrowheads="1"/>
          </p:cNvSpPr>
          <p:nvPr/>
        </p:nvSpPr>
        <p:spPr bwMode="auto">
          <a:xfrm>
            <a:off x="7475538" y="2520950"/>
            <a:ext cx="173037" cy="3968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 Box 2"/>
          <p:cNvSpPr txBox="1">
            <a:spLocks noChangeArrowheads="1"/>
          </p:cNvSpPr>
          <p:nvPr/>
        </p:nvSpPr>
        <p:spPr bwMode="auto">
          <a:xfrm>
            <a:off x="950913" y="1366838"/>
            <a:ext cx="8097837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800">
                <a:latin typeface="Times New Roman" pitchFamily="18" charset="0"/>
              </a:rPr>
              <a:t>     Los láseres trabajan con “luz”: región visible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800">
                <a:latin typeface="Times New Roman" pitchFamily="18" charset="0"/>
              </a:rPr>
              <a:t>      del espectro y vecinos cercanos (UV, IR)</a:t>
            </a:r>
          </a:p>
        </p:txBody>
      </p:sp>
      <p:sp>
        <p:nvSpPr>
          <p:cNvPr id="203779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12813" y="265113"/>
            <a:ext cx="6062662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Características del láser</a:t>
            </a:r>
            <a:endParaRPr lang="es-MX" sz="3200" b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03780" name="Text Box 4"/>
          <p:cNvSpPr txBox="1">
            <a:spLocks noChangeArrowheads="1"/>
          </p:cNvSpPr>
          <p:nvPr/>
        </p:nvSpPr>
        <p:spPr bwMode="auto">
          <a:xfrm>
            <a:off x="1427163" y="2343150"/>
            <a:ext cx="7085012" cy="469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/>
            <a:r>
              <a:rPr lang="es-ES_tradnl" sz="2400">
                <a:latin typeface="Times New Roman" pitchFamily="18" charset="0"/>
              </a:rPr>
              <a:t>Período de la luz (1 µm) : 300 THz </a:t>
            </a:r>
            <a:r>
              <a:rPr lang="es-ES_tradnl" sz="2400">
                <a:latin typeface="Times New Roman" pitchFamily="18" charset="0"/>
                <a:sym typeface="Symbol" pitchFamily="18" charset="2"/>
              </a:rPr>
              <a:t></a:t>
            </a:r>
            <a:r>
              <a:rPr lang="es-ES_tradnl" sz="2400">
                <a:latin typeface="Times New Roman" pitchFamily="18" charset="0"/>
              </a:rPr>
              <a:t> 3 femtosegundos</a:t>
            </a:r>
          </a:p>
        </p:txBody>
      </p:sp>
      <p:grpSp>
        <p:nvGrpSpPr>
          <p:cNvPr id="2" name="Group 5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343025" y="5900738"/>
            <a:ext cx="7762875" cy="430212"/>
            <a:chOff x="906" y="2613"/>
            <a:chExt cx="4890" cy="271"/>
          </a:xfrm>
        </p:grpSpPr>
        <p:sp>
          <p:nvSpPr>
            <p:cNvPr id="203782" name="Text Box 6"/>
            <p:cNvSpPr txBox="1">
              <a:spLocks noChangeArrowheads="1"/>
            </p:cNvSpPr>
            <p:nvPr/>
          </p:nvSpPr>
          <p:spPr bwMode="auto">
            <a:xfrm>
              <a:off x="906" y="2630"/>
              <a:ext cx="2166" cy="2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 femtosegundo  - es a - 1 segundo </a:t>
              </a:r>
            </a:p>
          </p:txBody>
        </p:sp>
        <p:sp>
          <p:nvSpPr>
            <p:cNvPr id="203783" name="Text Box 7"/>
            <p:cNvSpPr txBox="1">
              <a:spLocks noChangeArrowheads="1"/>
            </p:cNvSpPr>
            <p:nvPr/>
          </p:nvSpPr>
          <p:spPr bwMode="auto">
            <a:xfrm>
              <a:off x="3470" y="2620"/>
              <a:ext cx="2326" cy="25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 segundo - es a - la edad del universo</a:t>
              </a:r>
            </a:p>
          </p:txBody>
        </p:sp>
        <p:sp>
          <p:nvSpPr>
            <p:cNvPr id="203784" name="Text Box 8"/>
            <p:cNvSpPr txBox="1">
              <a:spLocks noChangeArrowheads="1"/>
            </p:cNvSpPr>
            <p:nvPr/>
          </p:nvSpPr>
          <p:spPr bwMode="auto">
            <a:xfrm>
              <a:off x="3064" y="2613"/>
              <a:ext cx="444" cy="2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</a:pPr>
              <a:r>
                <a:rPr lang="es-MX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como</a:t>
              </a:r>
            </a:p>
          </p:txBody>
        </p:sp>
      </p:grpSp>
      <p:sp>
        <p:nvSpPr>
          <p:cNvPr id="203785" name="Text Box 9"/>
          <p:cNvSpPr txBox="1">
            <a:spLocks noChangeArrowheads="1"/>
          </p:cNvSpPr>
          <p:nvPr/>
        </p:nvSpPr>
        <p:spPr bwMode="auto">
          <a:xfrm>
            <a:off x="950913" y="2984500"/>
            <a:ext cx="8097837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800">
                <a:latin typeface="Times New Roman" pitchFamily="18" charset="0"/>
              </a:rPr>
              <a:t>    Dada ésta característica se pueden tener láseres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800">
                <a:latin typeface="Times New Roman" pitchFamily="18" charset="0"/>
              </a:rPr>
              <a:t>      con diferentes potencias y duraciones:</a:t>
            </a:r>
          </a:p>
        </p:txBody>
      </p:sp>
      <p:sp>
        <p:nvSpPr>
          <p:cNvPr id="203786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960563" y="4070350"/>
            <a:ext cx="8097837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8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Continuos (CW)   </a:t>
            </a:r>
          </a:p>
        </p:txBody>
      </p:sp>
      <p:sp>
        <p:nvSpPr>
          <p:cNvPr id="203787" name="Text Box 1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775450" y="4502150"/>
            <a:ext cx="2197100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/>
            <a:r>
              <a:rPr lang="es-MX" sz="2800">
                <a:solidFill>
                  <a:srgbClr val="FF0000"/>
                </a:solidFill>
                <a:latin typeface="Times New Roman" pitchFamily="18" charset="0"/>
              </a:rPr>
              <a:t>nanosegundos</a:t>
            </a:r>
            <a:endParaRPr lang="es-ES_tradnl" sz="280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203788" name="Text Box 1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183063" y="5045075"/>
            <a:ext cx="3362325" cy="4762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800">
                <a:solidFill>
                  <a:srgbClr val="FF0000"/>
                </a:solidFill>
                <a:latin typeface="Times New Roman" pitchFamily="18" charset="0"/>
              </a:rPr>
              <a:t>pico- femto- segundos</a:t>
            </a:r>
            <a:endParaRPr lang="es-ES_tradnl" sz="240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203789" name="Text Box 1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970088" y="5064125"/>
            <a:ext cx="2225675" cy="4762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800">
                <a:latin typeface="Times New Roman" pitchFamily="18" charset="0"/>
              </a:rPr>
              <a:t>    Mode lock</a:t>
            </a:r>
            <a:endParaRPr lang="es-ES_tradnl" sz="2400">
              <a:latin typeface="Times New Roman" pitchFamily="18" charset="0"/>
            </a:endParaRPr>
          </a:p>
        </p:txBody>
      </p:sp>
      <p:sp>
        <p:nvSpPr>
          <p:cNvPr id="203790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957388" y="4568825"/>
            <a:ext cx="4852987" cy="4762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800">
                <a:latin typeface="Times New Roman" pitchFamily="18" charset="0"/>
              </a:rPr>
              <a:t>    Q-switching, Gain Switching</a:t>
            </a:r>
            <a:endParaRPr lang="es-ES_tradnl" sz="2400"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3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3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3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3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3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780" grpId="0" animBg="1" autoUpdateAnimBg="0"/>
      <p:bldP spid="203785" grpId="0" autoUpdateAnimBg="0"/>
      <p:bldP spid="203786" grpId="0" autoUpdateAnimBg="0"/>
      <p:bldP spid="203787" grpId="0" autoUpdateAnimBg="0"/>
      <p:bldP spid="203788" grpId="0" autoUpdateAnimBg="0"/>
      <p:bldP spid="203789" grpId="0" autoUpdateAnimBg="0"/>
      <p:bldP spid="203790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2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4329113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Plan de la Plática</a:t>
            </a:r>
          </a:p>
        </p:txBody>
      </p:sp>
      <p:sp>
        <p:nvSpPr>
          <p:cNvPr id="5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09217" y="1575522"/>
            <a:ext cx="7264400" cy="503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Óptica</a:t>
            </a:r>
            <a:endParaRPr lang="es-MX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¿Qué es un láser? 	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Historia del láser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Aplicaciones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	Perspectivas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endParaRPr lang="es-ES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48 Llamada de flecha izquierda y derecha"/>
          <p:cNvSpPr/>
          <p:nvPr>
            <p:custDataLst>
              <p:tags r:id="rId1"/>
            </p:custDataLst>
          </p:nvPr>
        </p:nvSpPr>
        <p:spPr bwMode="auto">
          <a:xfrm>
            <a:off x="3990974" y="2514601"/>
            <a:ext cx="75247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1" name="50 Llamada de flecha izquierda y derecha"/>
          <p:cNvSpPr/>
          <p:nvPr>
            <p:custDataLst>
              <p:tags r:id="rId2"/>
            </p:custDataLst>
          </p:nvPr>
        </p:nvSpPr>
        <p:spPr bwMode="auto">
          <a:xfrm>
            <a:off x="5695949" y="2476500"/>
            <a:ext cx="210502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49 Llamada de flecha izquierda y derecha"/>
          <p:cNvSpPr/>
          <p:nvPr>
            <p:custDataLst>
              <p:tags r:id="rId3"/>
            </p:custDataLst>
          </p:nvPr>
        </p:nvSpPr>
        <p:spPr bwMode="auto">
          <a:xfrm>
            <a:off x="4733923" y="2095501"/>
            <a:ext cx="914401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45 Llamada de flecha izquierda y derecha"/>
          <p:cNvSpPr/>
          <p:nvPr>
            <p:custDataLst>
              <p:tags r:id="rId4"/>
            </p:custDataLst>
          </p:nvPr>
        </p:nvSpPr>
        <p:spPr bwMode="auto">
          <a:xfrm>
            <a:off x="876299" y="2200275"/>
            <a:ext cx="3114676" cy="380999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30275" y="304800"/>
            <a:ext cx="45416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Historia del Láser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0" name="39 CuadroTexto"/>
          <p:cNvSpPr txBox="1"/>
          <p:nvPr/>
        </p:nvSpPr>
        <p:spPr>
          <a:xfrm>
            <a:off x="1724025" y="2209800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MX" dirty="0"/>
          </a:p>
        </p:txBody>
      </p:sp>
      <p:sp>
        <p:nvSpPr>
          <p:cNvPr id="42" name="41 Rectángulo"/>
          <p:cNvSpPr/>
          <p:nvPr/>
        </p:nvSpPr>
        <p:spPr>
          <a:xfrm>
            <a:off x="4054291" y="2549009"/>
            <a:ext cx="6110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200" dirty="0" smtClean="0"/>
              <a:t>Máser</a:t>
            </a:r>
          </a:p>
        </p:txBody>
      </p:sp>
      <p:sp>
        <p:nvSpPr>
          <p:cNvPr id="43" name="42 Rectángulo"/>
          <p:cNvSpPr/>
          <p:nvPr/>
        </p:nvSpPr>
        <p:spPr>
          <a:xfrm>
            <a:off x="4857876" y="2129909"/>
            <a:ext cx="63190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Láser</a:t>
            </a:r>
            <a:endParaRPr lang="es-ES" dirty="0"/>
          </a:p>
        </p:txBody>
      </p:sp>
      <p:sp>
        <p:nvSpPr>
          <p:cNvPr id="44" name="43 Rectángulo"/>
          <p:cNvSpPr/>
          <p:nvPr/>
        </p:nvSpPr>
        <p:spPr>
          <a:xfrm>
            <a:off x="6153599" y="2491859"/>
            <a:ext cx="10903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Diodo láser</a:t>
            </a:r>
            <a:endParaRPr lang="es-ES" sz="1400" dirty="0"/>
          </a:p>
        </p:txBody>
      </p:sp>
      <p:sp>
        <p:nvSpPr>
          <p:cNvPr id="52" name="51 CuadroTexto"/>
          <p:cNvSpPr txBox="1"/>
          <p:nvPr>
            <p:custDataLst>
              <p:tags r:id="rId6"/>
            </p:custDataLst>
          </p:nvPr>
        </p:nvSpPr>
        <p:spPr>
          <a:xfrm>
            <a:off x="838200" y="3705225"/>
            <a:ext cx="355257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Prehistoria:            - 1954 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Máser:	1954  - 1960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Láser:	1960  - 1975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Diodo láser:	1975  -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52 CuadroTexto"/>
          <p:cNvSpPr txBox="1"/>
          <p:nvPr>
            <p:custDataLst>
              <p:tags r:id="rId7"/>
            </p:custDataLst>
          </p:nvPr>
        </p:nvSpPr>
        <p:spPr>
          <a:xfrm>
            <a:off x="4943475" y="3695700"/>
            <a:ext cx="2707793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Precursores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Realización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Entendimiento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Comercialización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91" name="Text Box 1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–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97" name="96 Flecha abajo"/>
          <p:cNvSpPr/>
          <p:nvPr/>
        </p:nvSpPr>
        <p:spPr bwMode="auto">
          <a:xfrm rot="2119564" flipV="1">
            <a:off x="889313" y="1751920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353282" name="Picture 2" descr="http://www.physics.uiowa.edu/adventure/fall_2005/oct_15-05/quantum_jump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5975" y="3176587"/>
            <a:ext cx="2438400" cy="2181226"/>
          </a:xfrm>
          <a:prstGeom prst="rect">
            <a:avLst/>
          </a:prstGeom>
          <a:noFill/>
        </p:spPr>
      </p:pic>
      <p:pic>
        <p:nvPicPr>
          <p:cNvPr id="42" name="Picture 4" descr="Portrait of Einstein :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68975" y="3532187"/>
            <a:ext cx="1905000" cy="2286001"/>
          </a:xfrm>
          <a:prstGeom prst="rect">
            <a:avLst/>
          </a:prstGeom>
          <a:noFill/>
        </p:spPr>
      </p:pic>
      <p:sp>
        <p:nvSpPr>
          <p:cNvPr id="43" name="42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3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5774" y="2701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1917 - Predicción </a:t>
            </a:r>
            <a:r>
              <a:rPr lang="es-MX" sz="2400" dirty="0">
                <a:latin typeface="Times New Roman" pitchFamily="18" charset="0"/>
              </a:rPr>
              <a:t>de la emisión estimulada de luz    Albert </a:t>
            </a:r>
            <a:r>
              <a:rPr lang="es-MX" sz="2400" dirty="0" smtClean="0">
                <a:latin typeface="Times New Roman" pitchFamily="18" charset="0"/>
              </a:rPr>
              <a:t>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89" name="88 Flecha abajo"/>
          <p:cNvSpPr/>
          <p:nvPr/>
        </p:nvSpPr>
        <p:spPr bwMode="auto">
          <a:xfrm rot="2119564" flipV="1">
            <a:off x="1527488" y="176144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–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823913" y="181451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99" name="Picture 4" descr="Portrait of Einstein :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68975" y="3532187"/>
            <a:ext cx="1905000" cy="2286001"/>
          </a:xfrm>
          <a:prstGeom prst="rect">
            <a:avLst/>
          </a:prstGeom>
          <a:noFill/>
        </p:spPr>
      </p:pic>
      <p:pic>
        <p:nvPicPr>
          <p:cNvPr id="46110" name="Picture 30" descr="http://wpcontent.answers.com/wikipedia/commons/thumb/0/09/Stimulated_Emission.svg/550px-Stimulated_Emission.svg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09625" y="3634987"/>
            <a:ext cx="4324350" cy="2287975"/>
          </a:xfrm>
          <a:prstGeom prst="rect">
            <a:avLst/>
          </a:prstGeom>
          <a:noFill/>
        </p:spPr>
      </p:pic>
      <p:sp>
        <p:nvSpPr>
          <p:cNvPr id="103" name="102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5774" y="2701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1917 - Predicción </a:t>
            </a:r>
            <a:r>
              <a:rPr lang="es-MX" sz="2400" dirty="0">
                <a:latin typeface="Times New Roman" pitchFamily="18" charset="0"/>
              </a:rPr>
              <a:t>de la emisión estimulada de luz    Albert </a:t>
            </a:r>
            <a:r>
              <a:rPr lang="es-MX" sz="2400" dirty="0" smtClean="0">
                <a:latin typeface="Times New Roman" pitchFamily="18" charset="0"/>
              </a:rPr>
              <a:t>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1905 -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823913" y="181451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43 Conector recto de flecha"/>
          <p:cNvCxnSpPr/>
          <p:nvPr/>
        </p:nvCxnSpPr>
        <p:spPr bwMode="auto">
          <a:xfrm rot="5400000" flipH="1" flipV="1">
            <a:off x="1443039" y="183356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4349" y="32258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1924 - </a:t>
            </a:r>
            <a:r>
              <a:rPr lang="es-MX" sz="2400" i="1" dirty="0" smtClean="0">
                <a:latin typeface="Times New Roman" pitchFamily="18" charset="0"/>
              </a:rPr>
              <a:t>Absorción negativa</a:t>
            </a:r>
            <a:r>
              <a:rPr lang="es-MX" sz="2400" dirty="0" smtClean="0">
                <a:latin typeface="Times New Roman" pitchFamily="18" charset="0"/>
              </a:rPr>
              <a:t> (amplificación) 	     Richard C. </a:t>
            </a:r>
            <a:r>
              <a:rPr lang="es-MX" sz="2400" dirty="0" err="1" smtClean="0">
                <a:latin typeface="Times New Roman" pitchFamily="18" charset="0"/>
              </a:rPr>
              <a:t>Tolman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9" name="48 Flecha abajo"/>
          <p:cNvSpPr/>
          <p:nvPr/>
        </p:nvSpPr>
        <p:spPr bwMode="auto">
          <a:xfrm rot="2119564" flipV="1">
            <a:off x="2146613" y="176144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355331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405564" y="4038599"/>
            <a:ext cx="1807052" cy="2257425"/>
          </a:xfrm>
          <a:prstGeom prst="rect">
            <a:avLst/>
          </a:prstGeom>
          <a:noFill/>
          <a:ln w="12700" cap="flat" cmpd="sng">
            <a:noFill/>
            <a:prstDash val="solid"/>
            <a:miter lim="800000"/>
            <a:headEnd/>
            <a:tailEnd/>
          </a:ln>
          <a:effectLst/>
        </p:spPr>
      </p:pic>
      <p:pic>
        <p:nvPicPr>
          <p:cNvPr id="355336" name="Picture 8" descr="http://www.ebrisa.com/portalc/media/media-S/images/00035442.jpg"/>
          <p:cNvPicPr>
            <a:picLocks noChangeAspect="1" noChangeArrowheads="1"/>
          </p:cNvPicPr>
          <p:nvPr/>
        </p:nvPicPr>
        <p:blipFill>
          <a:blip r:embed="rId7" cstate="print"/>
          <a:srcRect t="16083"/>
          <a:stretch>
            <a:fillRect/>
          </a:stretch>
        </p:blipFill>
        <p:spPr bwMode="auto">
          <a:xfrm>
            <a:off x="485775" y="4007175"/>
            <a:ext cx="5286375" cy="1784025"/>
          </a:xfrm>
          <a:prstGeom prst="rect">
            <a:avLst/>
          </a:prstGeom>
          <a:noFill/>
        </p:spPr>
      </p:pic>
      <p:sp>
        <p:nvSpPr>
          <p:cNvPr id="54" name="53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5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5774" y="2701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1917 - Predicción </a:t>
            </a:r>
            <a:r>
              <a:rPr lang="es-MX" sz="2400" dirty="0">
                <a:latin typeface="Times New Roman" pitchFamily="18" charset="0"/>
              </a:rPr>
              <a:t>de la emisión estimulada de luz    Albert </a:t>
            </a:r>
            <a:r>
              <a:rPr lang="es-MX" sz="2400" dirty="0" smtClean="0">
                <a:latin typeface="Times New Roman" pitchFamily="18" charset="0"/>
              </a:rPr>
              <a:t>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1905 -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823913" y="181451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43 Conector recto de flecha"/>
          <p:cNvCxnSpPr/>
          <p:nvPr/>
        </p:nvCxnSpPr>
        <p:spPr bwMode="auto">
          <a:xfrm rot="5400000" flipH="1" flipV="1">
            <a:off x="1443039" y="183356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4349" y="32258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1924 - </a:t>
            </a:r>
            <a:r>
              <a:rPr lang="es-MX" sz="2400" i="1" dirty="0" smtClean="0">
                <a:latin typeface="Times New Roman" pitchFamily="18" charset="0"/>
              </a:rPr>
              <a:t>Absorción negativa</a:t>
            </a:r>
            <a:r>
              <a:rPr lang="es-MX" sz="2400" dirty="0" smtClean="0">
                <a:latin typeface="Times New Roman" pitchFamily="18" charset="0"/>
              </a:rPr>
              <a:t> (amplificación) 	     Richard C. </a:t>
            </a:r>
            <a:r>
              <a:rPr lang="es-MX" sz="2400" dirty="0" err="1" smtClean="0">
                <a:latin typeface="Times New Roman" pitchFamily="18" charset="0"/>
              </a:rPr>
              <a:t>Tolman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46" name="45 Conector recto de flecha"/>
          <p:cNvCxnSpPr/>
          <p:nvPr/>
        </p:nvCxnSpPr>
        <p:spPr bwMode="auto">
          <a:xfrm rot="5400000" flipH="1" flipV="1">
            <a:off x="2024065" y="183356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4349" y="374015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1928 - Confirmación de la emisión estimulada   </a:t>
            </a:r>
            <a:r>
              <a:rPr lang="es-MX" sz="2400" dirty="0" err="1" smtClean="0">
                <a:latin typeface="Times New Roman" pitchFamily="18" charset="0"/>
              </a:rPr>
              <a:t>Rudolf</a:t>
            </a:r>
            <a:r>
              <a:rPr lang="es-MX" sz="2400" dirty="0" smtClean="0">
                <a:latin typeface="Times New Roman" pitchFamily="18" charset="0"/>
              </a:rPr>
              <a:t> </a:t>
            </a:r>
            <a:r>
              <a:rPr lang="es-MX" sz="2400" dirty="0" err="1" smtClean="0">
                <a:latin typeface="Times New Roman" pitchFamily="18" charset="0"/>
              </a:rPr>
              <a:t>Landeburg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52" name="Picture 2" descr="http://www.laserfest.org/lasers/history/images/28-emission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400175" y="4286249"/>
            <a:ext cx="2669781" cy="2438401"/>
          </a:xfrm>
          <a:prstGeom prst="rect">
            <a:avLst/>
          </a:prstGeom>
          <a:noFill/>
        </p:spPr>
      </p:pic>
      <p:sp>
        <p:nvSpPr>
          <p:cNvPr id="53" name="52 Flecha abajo"/>
          <p:cNvSpPr/>
          <p:nvPr/>
        </p:nvSpPr>
        <p:spPr bwMode="auto">
          <a:xfrm rot="2119564" flipV="1">
            <a:off x="2318064" y="176144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357378" name="Picture 2" descr="Albert Einstein and Rudolf Ladenburg, 1950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16475" y="4412774"/>
            <a:ext cx="2746375" cy="2224564"/>
          </a:xfrm>
          <a:prstGeom prst="rect">
            <a:avLst/>
          </a:prstGeom>
          <a:noFill/>
        </p:spPr>
      </p:pic>
      <p:sp>
        <p:nvSpPr>
          <p:cNvPr id="54" name="53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57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10" name="Group 10"/>
          <p:cNvGrpSpPr>
            <a:grpSpLocks/>
          </p:cNvGrpSpPr>
          <p:nvPr/>
        </p:nvGrpSpPr>
        <p:grpSpPr bwMode="auto">
          <a:xfrm>
            <a:off x="1387475" y="4086225"/>
            <a:ext cx="5691188" cy="1287463"/>
            <a:chOff x="958" y="2486"/>
            <a:chExt cx="3585" cy="811"/>
          </a:xfrm>
        </p:grpSpPr>
        <p:sp>
          <p:nvSpPr>
            <p:cNvPr id="76811" name="Line 11"/>
            <p:cNvSpPr>
              <a:spLocks noChangeShapeType="1"/>
            </p:cNvSpPr>
            <p:nvPr/>
          </p:nvSpPr>
          <p:spPr bwMode="auto">
            <a:xfrm>
              <a:off x="3140" y="2486"/>
              <a:ext cx="140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6812" name="Line 12"/>
            <p:cNvSpPr>
              <a:spLocks noChangeShapeType="1"/>
            </p:cNvSpPr>
            <p:nvPr/>
          </p:nvSpPr>
          <p:spPr bwMode="auto">
            <a:xfrm>
              <a:off x="958" y="2883"/>
              <a:ext cx="339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6813" name="Line 13"/>
            <p:cNvSpPr>
              <a:spLocks noChangeShapeType="1"/>
            </p:cNvSpPr>
            <p:nvPr/>
          </p:nvSpPr>
          <p:spPr bwMode="auto">
            <a:xfrm flipV="1">
              <a:off x="966" y="3289"/>
              <a:ext cx="1925" cy="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76803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73138" y="1519238"/>
            <a:ext cx="7810500" cy="4059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11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</a:pPr>
            <a:r>
              <a:rPr lang="es-ES_tradnl" sz="39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Óptica</a:t>
            </a:r>
            <a:r>
              <a:rPr lang="es-ES_tradnl" sz="3900">
                <a:latin typeface="Times New Roman" pitchFamily="18" charset="0"/>
              </a:rPr>
              <a:t> es el campo de la ciencia y la ingeniería que comprende los </a:t>
            </a:r>
            <a:r>
              <a:rPr lang="es-ES_tradnl" sz="3900" i="1">
                <a:latin typeface="Times New Roman" pitchFamily="18" charset="0"/>
              </a:rPr>
              <a:t>fenómenos físicos y tecnologías asociadas</a:t>
            </a:r>
            <a:r>
              <a:rPr lang="es-ES_tradnl" sz="3900">
                <a:latin typeface="Times New Roman" pitchFamily="18" charset="0"/>
              </a:rPr>
              <a:t> con la generación, transmisión, manipulación, detección y uso de la </a:t>
            </a:r>
            <a:r>
              <a:rPr lang="es-ES_tradnl" sz="3900" b="1">
                <a:latin typeface="Times New Roman" pitchFamily="18" charset="0"/>
              </a:rPr>
              <a:t>luz</a:t>
            </a:r>
            <a:endParaRPr lang="es-ES_tradnl" sz="3900">
              <a:latin typeface="Times New Roman" pitchFamily="18" charset="0"/>
            </a:endParaRPr>
          </a:p>
        </p:txBody>
      </p:sp>
      <p:grpSp>
        <p:nvGrpSpPr>
          <p:cNvPr id="76804" name="Group 4"/>
          <p:cNvGrpSpPr>
            <a:grpSpLocks/>
          </p:cNvGrpSpPr>
          <p:nvPr/>
        </p:nvGrpSpPr>
        <p:grpSpPr bwMode="auto">
          <a:xfrm>
            <a:off x="1482725" y="2125663"/>
            <a:ext cx="6908800" cy="669925"/>
            <a:chOff x="946" y="1239"/>
            <a:chExt cx="4352" cy="422"/>
          </a:xfrm>
        </p:grpSpPr>
        <p:sp>
          <p:nvSpPr>
            <p:cNvPr id="76805" name="Line 5"/>
            <p:cNvSpPr>
              <a:spLocks noChangeShapeType="1"/>
            </p:cNvSpPr>
            <p:nvPr/>
          </p:nvSpPr>
          <p:spPr bwMode="auto">
            <a:xfrm>
              <a:off x="4145" y="1239"/>
              <a:ext cx="1153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6806" name="Line 6"/>
            <p:cNvSpPr>
              <a:spLocks noChangeShapeType="1"/>
            </p:cNvSpPr>
            <p:nvPr/>
          </p:nvSpPr>
          <p:spPr bwMode="auto">
            <a:xfrm>
              <a:off x="946" y="1661"/>
              <a:ext cx="1605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76807" name="Group 7"/>
          <p:cNvGrpSpPr>
            <a:grpSpLocks/>
          </p:cNvGrpSpPr>
          <p:nvPr/>
        </p:nvGrpSpPr>
        <p:grpSpPr bwMode="auto">
          <a:xfrm>
            <a:off x="1527175" y="3424238"/>
            <a:ext cx="6197600" cy="668337"/>
            <a:chOff x="974" y="2057"/>
            <a:chExt cx="3904" cy="421"/>
          </a:xfrm>
        </p:grpSpPr>
        <p:sp>
          <p:nvSpPr>
            <p:cNvPr id="76808" name="Line 8"/>
            <p:cNvSpPr>
              <a:spLocks noChangeShapeType="1"/>
            </p:cNvSpPr>
            <p:nvPr/>
          </p:nvSpPr>
          <p:spPr bwMode="auto">
            <a:xfrm>
              <a:off x="974" y="2057"/>
              <a:ext cx="3904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76809" name="Line 9"/>
            <p:cNvSpPr>
              <a:spLocks noChangeShapeType="1"/>
            </p:cNvSpPr>
            <p:nvPr/>
          </p:nvSpPr>
          <p:spPr bwMode="auto">
            <a:xfrm>
              <a:off x="974" y="2478"/>
              <a:ext cx="123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76814" name="Rectangle 14"/>
          <p:cNvSpPr>
            <a:spLocks noGrp="1" noChangeArrowheads="1"/>
          </p:cNvSpPr>
          <p:nvPr>
            <p:ph type="title" idx="4294967295"/>
            <p:custDataLst>
              <p:tags r:id="rId2"/>
            </p:custDataLst>
          </p:nvPr>
        </p:nvSpPr>
        <p:spPr>
          <a:xfrm>
            <a:off x="1371600" y="182563"/>
            <a:ext cx="7772400" cy="1143000"/>
          </a:xfrm>
          <a:noFill/>
          <a:ln/>
        </p:spPr>
        <p:txBody>
          <a:bodyPr/>
          <a:lstStyle/>
          <a:p>
            <a:r>
              <a:rPr lang="es-ES_tradnl" sz="4000"/>
              <a:t>Definición de Óptica</a:t>
            </a:r>
            <a:endParaRPr lang="es-ES" sz="400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80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969696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80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5774" y="2701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1917 - Predicción </a:t>
            </a:r>
            <a:r>
              <a:rPr lang="es-MX" sz="2400" dirty="0">
                <a:latin typeface="Times New Roman" pitchFamily="18" charset="0"/>
              </a:rPr>
              <a:t>de la emisión estimulada de luz    Albert </a:t>
            </a:r>
            <a:r>
              <a:rPr lang="es-MX" sz="2400" dirty="0" smtClean="0">
                <a:latin typeface="Times New Roman" pitchFamily="18" charset="0"/>
              </a:rPr>
              <a:t>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1905 -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823913" y="181451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43 Conector recto de flecha"/>
          <p:cNvCxnSpPr/>
          <p:nvPr/>
        </p:nvCxnSpPr>
        <p:spPr bwMode="auto">
          <a:xfrm rot="5400000" flipH="1" flipV="1">
            <a:off x="1443039" y="183356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4349" y="32258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1924 - </a:t>
            </a:r>
            <a:r>
              <a:rPr lang="es-MX" sz="2400" i="1" dirty="0" smtClean="0">
                <a:latin typeface="Times New Roman" pitchFamily="18" charset="0"/>
              </a:rPr>
              <a:t>Absorción negativa</a:t>
            </a:r>
            <a:r>
              <a:rPr lang="es-MX" sz="2400" dirty="0" smtClean="0">
                <a:latin typeface="Times New Roman" pitchFamily="18" charset="0"/>
              </a:rPr>
              <a:t> (amplificación) 	     Richard C. </a:t>
            </a:r>
            <a:r>
              <a:rPr lang="es-MX" sz="2400" dirty="0" err="1" smtClean="0">
                <a:latin typeface="Times New Roman" pitchFamily="18" charset="0"/>
              </a:rPr>
              <a:t>Tolman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46" name="45 Conector recto de flecha"/>
          <p:cNvCxnSpPr/>
          <p:nvPr/>
        </p:nvCxnSpPr>
        <p:spPr bwMode="auto">
          <a:xfrm rot="5400000" flipH="1" flipV="1">
            <a:off x="2024065" y="183356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4349" y="374015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1928 - Confirmación de la emisión estimulada   </a:t>
            </a:r>
            <a:r>
              <a:rPr lang="es-MX" sz="2400" dirty="0" err="1" smtClean="0">
                <a:latin typeface="Times New Roman" pitchFamily="18" charset="0"/>
              </a:rPr>
              <a:t>Rudolf</a:t>
            </a:r>
            <a:r>
              <a:rPr lang="es-MX" sz="2400" dirty="0" smtClean="0">
                <a:latin typeface="Times New Roman" pitchFamily="18" charset="0"/>
              </a:rPr>
              <a:t> </a:t>
            </a:r>
            <a:r>
              <a:rPr lang="es-MX" sz="2400" dirty="0" err="1" smtClean="0">
                <a:latin typeface="Times New Roman" pitchFamily="18" charset="0"/>
              </a:rPr>
              <a:t>Landeburg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9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874" y="42545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1940 - Inversión de población   			V.A. </a:t>
            </a:r>
            <a:r>
              <a:rPr lang="es-MX" sz="2400" dirty="0" err="1" smtClean="0">
                <a:latin typeface="Times New Roman" pitchFamily="18" charset="0"/>
              </a:rPr>
              <a:t>Fabrikant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50" name="Picture 24" descr="http://www.laserfest.org/lasers/history/images/39-fabrikant.gif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657350" y="4781550"/>
            <a:ext cx="2148662" cy="1847850"/>
          </a:xfrm>
          <a:prstGeom prst="rect">
            <a:avLst/>
          </a:prstGeom>
          <a:noFill/>
        </p:spPr>
      </p:pic>
      <p:sp>
        <p:nvSpPr>
          <p:cNvPr id="54" name="53 Flecha abajo"/>
          <p:cNvSpPr/>
          <p:nvPr/>
        </p:nvSpPr>
        <p:spPr bwMode="auto">
          <a:xfrm rot="2119564" flipV="1">
            <a:off x="3041964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5" name="54 Conector recto de flecha"/>
          <p:cNvCxnSpPr/>
          <p:nvPr/>
        </p:nvCxnSpPr>
        <p:spPr bwMode="auto">
          <a:xfrm rot="5400000" flipH="1" flipV="1">
            <a:off x="2252666" y="183356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6" name="55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5774" y="2701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1917 - Predicción </a:t>
            </a:r>
            <a:r>
              <a:rPr lang="es-MX" sz="2400" dirty="0">
                <a:latin typeface="Times New Roman" pitchFamily="18" charset="0"/>
              </a:rPr>
              <a:t>de la emisión estimulada de luz    Albert </a:t>
            </a:r>
            <a:r>
              <a:rPr lang="es-MX" sz="2400" dirty="0" smtClean="0">
                <a:latin typeface="Times New Roman" pitchFamily="18" charset="0"/>
              </a:rPr>
              <a:t>Einstein 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5299" y="21971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1905 - Concepción del fotón     		           Albert Einstein 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823913" y="181451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4" name="43 Conector recto de flecha"/>
          <p:cNvCxnSpPr/>
          <p:nvPr/>
        </p:nvCxnSpPr>
        <p:spPr bwMode="auto">
          <a:xfrm rot="5400000" flipH="1" flipV="1">
            <a:off x="1443039" y="1833563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4349" y="32258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1924 - </a:t>
            </a:r>
            <a:r>
              <a:rPr lang="es-MX" sz="2400" i="1" dirty="0" smtClean="0">
                <a:latin typeface="Times New Roman" pitchFamily="18" charset="0"/>
              </a:rPr>
              <a:t>Absorción negativa</a:t>
            </a:r>
            <a:r>
              <a:rPr lang="es-MX" sz="2400" dirty="0" smtClean="0">
                <a:latin typeface="Times New Roman" pitchFamily="18" charset="0"/>
              </a:rPr>
              <a:t> (amplificación) 	     Richard C. </a:t>
            </a:r>
            <a:r>
              <a:rPr lang="es-MX" sz="2400" dirty="0" err="1" smtClean="0">
                <a:latin typeface="Times New Roman" pitchFamily="18" charset="0"/>
              </a:rPr>
              <a:t>Tolman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46" name="45 Conector recto de flecha"/>
          <p:cNvCxnSpPr/>
          <p:nvPr/>
        </p:nvCxnSpPr>
        <p:spPr bwMode="auto">
          <a:xfrm rot="5400000" flipH="1" flipV="1">
            <a:off x="2024065" y="183356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1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4349" y="374015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1928 - Confirmación de la emisión estimulada   </a:t>
            </a:r>
            <a:r>
              <a:rPr lang="es-MX" sz="2400" dirty="0" err="1" smtClean="0">
                <a:latin typeface="Times New Roman" pitchFamily="18" charset="0"/>
              </a:rPr>
              <a:t>Rudolf</a:t>
            </a:r>
            <a:r>
              <a:rPr lang="es-MX" sz="2400" dirty="0" smtClean="0">
                <a:latin typeface="Times New Roman" pitchFamily="18" charset="0"/>
              </a:rPr>
              <a:t> </a:t>
            </a:r>
            <a:r>
              <a:rPr lang="es-MX" sz="2400" dirty="0" err="1" smtClean="0">
                <a:latin typeface="Times New Roman" pitchFamily="18" charset="0"/>
              </a:rPr>
              <a:t>Landeburg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9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874" y="42545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1940 - Inversión de población   			V.A. </a:t>
            </a:r>
            <a:r>
              <a:rPr lang="es-MX" sz="2400" dirty="0" err="1" smtClean="0">
                <a:latin typeface="Times New Roman" pitchFamily="18" charset="0"/>
              </a:rPr>
              <a:t>Fabrikant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55" name="54 Conector recto de flecha"/>
          <p:cNvCxnSpPr/>
          <p:nvPr/>
        </p:nvCxnSpPr>
        <p:spPr bwMode="auto">
          <a:xfrm rot="5400000" flipH="1" flipV="1">
            <a:off x="2252666" y="183356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6" name="55 CuadroTexto"/>
          <p:cNvSpPr txBox="1"/>
          <p:nvPr/>
        </p:nvSpPr>
        <p:spPr>
          <a:xfrm>
            <a:off x="7724775" y="1000125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ES" dirty="0"/>
          </a:p>
        </p:txBody>
      </p:sp>
      <p:sp>
        <p:nvSpPr>
          <p:cNvPr id="52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2924" y="47593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1950 – Bombeo óptico   		 		Alfred </a:t>
            </a:r>
            <a:r>
              <a:rPr lang="es-MX" sz="2400" dirty="0" err="1" smtClean="0">
                <a:latin typeface="Times New Roman" pitchFamily="18" charset="0"/>
              </a:rPr>
              <a:t>Kastler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59430" name="Picture 6" descr="http://e3.physik.uni-dortmund.de/~suter/research/lamr/background.html2.JP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457450" y="5343524"/>
            <a:ext cx="1981200" cy="1514476"/>
          </a:xfrm>
          <a:prstGeom prst="rect">
            <a:avLst/>
          </a:prstGeom>
          <a:noFill/>
        </p:spPr>
      </p:pic>
      <p:sp>
        <p:nvSpPr>
          <p:cNvPr id="57" name="56 Flecha abajo"/>
          <p:cNvSpPr/>
          <p:nvPr/>
        </p:nvSpPr>
        <p:spPr bwMode="auto">
          <a:xfrm rot="2119564" flipV="1">
            <a:off x="3651564" y="176144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8" name="57 Conector recto de flecha"/>
          <p:cNvCxnSpPr/>
          <p:nvPr/>
        </p:nvCxnSpPr>
        <p:spPr bwMode="auto">
          <a:xfrm rot="5400000" flipH="1" flipV="1">
            <a:off x="2967042" y="1814514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pic>
        <p:nvPicPr>
          <p:cNvPr id="359432" name="Picture 8" descr="http://www.todayinsci.com/K/Kastler_Alfred/KastlerAlfredThm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448300" y="5237162"/>
            <a:ext cx="1247775" cy="1559720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9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59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48 Llamada de flecha izquierda y derecha"/>
          <p:cNvSpPr/>
          <p:nvPr>
            <p:custDataLst>
              <p:tags r:id="rId1"/>
            </p:custDataLst>
          </p:nvPr>
        </p:nvSpPr>
        <p:spPr bwMode="auto">
          <a:xfrm>
            <a:off x="3990974" y="2514601"/>
            <a:ext cx="75247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1" name="50 Llamada de flecha izquierda y derecha"/>
          <p:cNvSpPr/>
          <p:nvPr>
            <p:custDataLst>
              <p:tags r:id="rId2"/>
            </p:custDataLst>
          </p:nvPr>
        </p:nvSpPr>
        <p:spPr bwMode="auto">
          <a:xfrm>
            <a:off x="5695949" y="2476500"/>
            <a:ext cx="210502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49 Llamada de flecha izquierda y derecha"/>
          <p:cNvSpPr/>
          <p:nvPr>
            <p:custDataLst>
              <p:tags r:id="rId3"/>
            </p:custDataLst>
          </p:nvPr>
        </p:nvSpPr>
        <p:spPr bwMode="auto">
          <a:xfrm>
            <a:off x="4733923" y="2095501"/>
            <a:ext cx="914401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45 Llamada de flecha izquierda y derecha"/>
          <p:cNvSpPr/>
          <p:nvPr>
            <p:custDataLst>
              <p:tags r:id="rId4"/>
            </p:custDataLst>
          </p:nvPr>
        </p:nvSpPr>
        <p:spPr bwMode="auto">
          <a:xfrm>
            <a:off x="876299" y="2200275"/>
            <a:ext cx="3114676" cy="380999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30275" y="304800"/>
            <a:ext cx="45416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Historia del Láser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0" name="39 CuadroTexto"/>
          <p:cNvSpPr txBox="1"/>
          <p:nvPr/>
        </p:nvSpPr>
        <p:spPr>
          <a:xfrm>
            <a:off x="1724025" y="2209800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MX" dirty="0"/>
          </a:p>
        </p:txBody>
      </p:sp>
      <p:sp>
        <p:nvSpPr>
          <p:cNvPr id="42" name="41 Rectángulo"/>
          <p:cNvSpPr/>
          <p:nvPr/>
        </p:nvSpPr>
        <p:spPr>
          <a:xfrm>
            <a:off x="4054291" y="2549009"/>
            <a:ext cx="6110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200" dirty="0" smtClean="0"/>
              <a:t>Máser</a:t>
            </a:r>
          </a:p>
        </p:txBody>
      </p:sp>
      <p:sp>
        <p:nvSpPr>
          <p:cNvPr id="43" name="42 Rectángulo"/>
          <p:cNvSpPr/>
          <p:nvPr/>
        </p:nvSpPr>
        <p:spPr>
          <a:xfrm>
            <a:off x="4857876" y="2129909"/>
            <a:ext cx="63190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Láser</a:t>
            </a:r>
            <a:endParaRPr lang="es-ES" dirty="0"/>
          </a:p>
        </p:txBody>
      </p:sp>
      <p:sp>
        <p:nvSpPr>
          <p:cNvPr id="44" name="43 Rectángulo"/>
          <p:cNvSpPr/>
          <p:nvPr/>
        </p:nvSpPr>
        <p:spPr>
          <a:xfrm>
            <a:off x="6153599" y="2491859"/>
            <a:ext cx="10903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Diodo láser</a:t>
            </a:r>
            <a:endParaRPr lang="es-ES" sz="1400" dirty="0"/>
          </a:p>
        </p:txBody>
      </p:sp>
      <p:sp>
        <p:nvSpPr>
          <p:cNvPr id="52" name="51 CuadroTexto"/>
          <p:cNvSpPr txBox="1"/>
          <p:nvPr>
            <p:custDataLst>
              <p:tags r:id="rId6"/>
            </p:custDataLst>
          </p:nvPr>
        </p:nvSpPr>
        <p:spPr>
          <a:xfrm>
            <a:off x="838200" y="3705225"/>
            <a:ext cx="355257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Prehistoria:            - 1954 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Máser:	1954  - 1960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Láser:	1960  - 1975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Diodo láser:	1975  -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52 CuadroTexto"/>
          <p:cNvSpPr txBox="1"/>
          <p:nvPr>
            <p:custDataLst>
              <p:tags r:id="rId7"/>
            </p:custDataLst>
          </p:nvPr>
        </p:nvSpPr>
        <p:spPr>
          <a:xfrm>
            <a:off x="4943475" y="3695700"/>
            <a:ext cx="2707793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Precursores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Realización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Entendimiento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Comercialización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8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5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7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2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3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4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5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91" name="Text Box 1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234950"/>
            <a:ext cx="53181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Precursores del 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3" name="42 CuadroTexto"/>
          <p:cNvSpPr txBox="1"/>
          <p:nvPr/>
        </p:nvSpPr>
        <p:spPr>
          <a:xfrm>
            <a:off x="7724775" y="1000125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Máser</a:t>
            </a:r>
            <a:endParaRPr lang="es-ES" dirty="0"/>
          </a:p>
        </p:txBody>
      </p:sp>
      <p:sp>
        <p:nvSpPr>
          <p:cNvPr id="52" name="51 Flecha abajo"/>
          <p:cNvSpPr/>
          <p:nvPr/>
        </p:nvSpPr>
        <p:spPr bwMode="auto">
          <a:xfrm rot="2119564" flipV="1">
            <a:off x="3746814" y="1770971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62502" name="Picture 6" descr="http://www.laserfest.org/lasers/history/images/51-townes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04127" y="2986088"/>
            <a:ext cx="2187348" cy="3062288"/>
          </a:xfrm>
          <a:prstGeom prst="rect">
            <a:avLst/>
          </a:prstGeom>
          <a:noFill/>
        </p:spPr>
      </p:pic>
      <p:sp>
        <p:nvSpPr>
          <p:cNvPr id="48" name="47 CuadroTexto"/>
          <p:cNvSpPr txBox="1"/>
          <p:nvPr/>
        </p:nvSpPr>
        <p:spPr>
          <a:xfrm>
            <a:off x="514350" y="2981325"/>
            <a:ext cx="507682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/>
              <a:t>Muchos físicos notables estaban en contra de la existencia del MASER por ser teoréticamente imposible:</a:t>
            </a:r>
          </a:p>
          <a:p>
            <a:pPr>
              <a:buFontTx/>
              <a:buChar char="-"/>
            </a:pPr>
            <a:r>
              <a:rPr lang="es-MX" dirty="0" err="1" smtClean="0"/>
              <a:t>Niels</a:t>
            </a:r>
            <a:r>
              <a:rPr lang="es-MX" dirty="0" smtClean="0"/>
              <a:t> </a:t>
            </a:r>
            <a:r>
              <a:rPr lang="es-MX" dirty="0" err="1" smtClean="0"/>
              <a:t>Bohr</a:t>
            </a:r>
            <a:endParaRPr lang="es-MX" dirty="0" smtClean="0"/>
          </a:p>
          <a:p>
            <a:pPr>
              <a:buFontTx/>
              <a:buChar char="-"/>
            </a:pPr>
            <a:r>
              <a:rPr lang="es-MX" dirty="0" smtClean="0"/>
              <a:t>John Von </a:t>
            </a:r>
            <a:r>
              <a:rPr lang="es-MX" dirty="0" err="1" smtClean="0"/>
              <a:t>Newmann</a:t>
            </a:r>
            <a:endParaRPr lang="es-MX" dirty="0" smtClean="0"/>
          </a:p>
          <a:p>
            <a:pPr>
              <a:buFontTx/>
              <a:buChar char="-"/>
            </a:pPr>
            <a:r>
              <a:rPr lang="es-MX" dirty="0" err="1" smtClean="0"/>
              <a:t>Isidor</a:t>
            </a:r>
            <a:r>
              <a:rPr lang="es-MX" dirty="0" smtClean="0"/>
              <a:t> </a:t>
            </a:r>
            <a:r>
              <a:rPr lang="es-MX" dirty="0" err="1" smtClean="0"/>
              <a:t>Rabi</a:t>
            </a:r>
            <a:endParaRPr lang="es-MX" dirty="0" smtClean="0"/>
          </a:p>
          <a:p>
            <a:pPr>
              <a:buFontTx/>
              <a:buChar char="-"/>
            </a:pPr>
            <a:r>
              <a:rPr lang="es-MX" dirty="0" err="1" smtClean="0"/>
              <a:t>Polykarp</a:t>
            </a:r>
            <a:r>
              <a:rPr lang="es-MX" dirty="0" smtClean="0"/>
              <a:t> </a:t>
            </a:r>
            <a:r>
              <a:rPr lang="es-MX" dirty="0" err="1" smtClean="0"/>
              <a:t>Kusch</a:t>
            </a:r>
            <a:endParaRPr lang="es-MX" dirty="0" smtClean="0"/>
          </a:p>
          <a:p>
            <a:pPr>
              <a:buFontTx/>
              <a:buChar char="-"/>
            </a:pPr>
            <a:r>
              <a:rPr lang="es-MX" dirty="0" smtClean="0"/>
              <a:t>…</a:t>
            </a:r>
            <a:endParaRPr lang="es-ES" dirty="0"/>
          </a:p>
        </p:txBody>
      </p:sp>
      <p:grpSp>
        <p:nvGrpSpPr>
          <p:cNvPr id="81" name="80 Grupo"/>
          <p:cNvGrpSpPr/>
          <p:nvPr/>
        </p:nvGrpSpPr>
        <p:grpSpPr>
          <a:xfrm>
            <a:off x="847726" y="1790700"/>
            <a:ext cx="2981330" cy="295276"/>
            <a:chOff x="847726" y="1790700"/>
            <a:chExt cx="2981330" cy="295276"/>
          </a:xfrm>
        </p:grpSpPr>
        <p:cxnSp>
          <p:nvCxnSpPr>
            <p:cNvPr id="50" name="49 Conector recto de flecha"/>
            <p:cNvCxnSpPr/>
            <p:nvPr/>
          </p:nvCxnSpPr>
          <p:spPr bwMode="auto">
            <a:xfrm rot="5400000" flipH="1" flipV="1">
              <a:off x="823913" y="1814513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1" name="50 Conector recto de flecha"/>
            <p:cNvCxnSpPr/>
            <p:nvPr/>
          </p:nvCxnSpPr>
          <p:spPr bwMode="auto">
            <a:xfrm rot="5400000" flipH="1" flipV="1">
              <a:off x="1443039" y="1833563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4" name="53 Conector recto de flecha"/>
            <p:cNvCxnSpPr/>
            <p:nvPr/>
          </p:nvCxnSpPr>
          <p:spPr bwMode="auto">
            <a:xfrm rot="5400000" flipH="1" flipV="1">
              <a:off x="2024065" y="1833564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5" name="54 Conector recto de flecha"/>
            <p:cNvCxnSpPr/>
            <p:nvPr/>
          </p:nvCxnSpPr>
          <p:spPr bwMode="auto">
            <a:xfrm rot="5400000" flipH="1" flipV="1">
              <a:off x="2252666" y="1833564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7" name="56 Conector recto de flecha"/>
            <p:cNvCxnSpPr/>
            <p:nvPr/>
          </p:nvCxnSpPr>
          <p:spPr bwMode="auto">
            <a:xfrm rot="5400000" flipH="1" flipV="1">
              <a:off x="2967042" y="1814514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58" name="57 Conector recto de flecha"/>
            <p:cNvCxnSpPr/>
            <p:nvPr/>
          </p:nvCxnSpPr>
          <p:spPr bwMode="auto">
            <a:xfrm rot="5400000" flipH="1" flipV="1">
              <a:off x="3576643" y="1824039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091" name="Text Box 1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299" y="25876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r>
              <a:rPr lang="es-MX" sz="2400" dirty="0" smtClean="0">
                <a:latin typeface="Times New Roman" pitchFamily="18" charset="0"/>
              </a:rPr>
              <a:t>, Gordon, </a:t>
            </a:r>
            <a:r>
              <a:rPr lang="es-MX" sz="2400" dirty="0" err="1" smtClean="0">
                <a:latin typeface="Times New Roman" pitchFamily="18" charset="0"/>
              </a:rPr>
              <a:t>Zeiger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60450" name="Picture 2" descr="http://prl.aps.org/files/prl_timeline/FirstMASER.jpe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377950" y="3422600"/>
            <a:ext cx="3327400" cy="2959150"/>
          </a:xfrm>
          <a:prstGeom prst="rect">
            <a:avLst/>
          </a:prstGeom>
          <a:noFill/>
        </p:spPr>
      </p:pic>
      <p:sp>
        <p:nvSpPr>
          <p:cNvPr id="45" name="44 Flecha abajo"/>
          <p:cNvSpPr/>
          <p:nvPr/>
        </p:nvSpPr>
        <p:spPr bwMode="auto">
          <a:xfrm rot="2119564" flipV="1">
            <a:off x="4003989" y="1742397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9" name="48 CuadroTexto"/>
          <p:cNvSpPr txBox="1"/>
          <p:nvPr/>
        </p:nvSpPr>
        <p:spPr>
          <a:xfrm>
            <a:off x="5981700" y="3990975"/>
            <a:ext cx="20442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err="1" smtClean="0"/>
              <a:t>Townes</a:t>
            </a:r>
            <a:r>
              <a:rPr lang="es-MX" dirty="0" smtClean="0"/>
              <a:t> y Gordon </a:t>
            </a:r>
          </a:p>
          <a:p>
            <a:r>
              <a:rPr lang="es-MX" dirty="0" smtClean="0"/>
              <a:t>en Bell </a:t>
            </a:r>
            <a:r>
              <a:rPr lang="es-MX" dirty="0" err="1" smtClean="0"/>
              <a:t>Labs</a:t>
            </a:r>
            <a:endParaRPr lang="es-ES" dirty="0"/>
          </a:p>
        </p:txBody>
      </p:sp>
      <p:grpSp>
        <p:nvGrpSpPr>
          <p:cNvPr id="81" name="80 Grupo"/>
          <p:cNvGrpSpPr/>
          <p:nvPr/>
        </p:nvGrpSpPr>
        <p:grpSpPr>
          <a:xfrm>
            <a:off x="847726" y="1790700"/>
            <a:ext cx="3086103" cy="295276"/>
            <a:chOff x="847726" y="1790700"/>
            <a:chExt cx="3086103" cy="295276"/>
          </a:xfrm>
        </p:grpSpPr>
        <p:cxnSp>
          <p:nvCxnSpPr>
            <p:cNvPr id="48" name="47 Conector recto de flecha"/>
            <p:cNvCxnSpPr/>
            <p:nvPr/>
          </p:nvCxnSpPr>
          <p:spPr bwMode="auto">
            <a:xfrm rot="5400000" flipH="1" flipV="1">
              <a:off x="3681416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50" name="49 Grupo"/>
            <p:cNvGrpSpPr/>
            <p:nvPr/>
          </p:nvGrpSpPr>
          <p:grpSpPr>
            <a:xfrm>
              <a:off x="847726" y="1790700"/>
              <a:ext cx="2981330" cy="295276"/>
              <a:chOff x="847726" y="1790700"/>
              <a:chExt cx="2981330" cy="295276"/>
            </a:xfrm>
          </p:grpSpPr>
          <p:cxnSp>
            <p:nvCxnSpPr>
              <p:cNvPr id="51" name="50 Conector recto de flecha"/>
              <p:cNvCxnSpPr/>
              <p:nvPr/>
            </p:nvCxnSpPr>
            <p:spPr bwMode="auto">
              <a:xfrm rot="5400000" flipH="1" flipV="1">
                <a:off x="823913" y="181451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4" name="53 Conector recto de flecha"/>
              <p:cNvCxnSpPr/>
              <p:nvPr/>
            </p:nvCxnSpPr>
            <p:spPr bwMode="auto">
              <a:xfrm rot="5400000" flipH="1" flipV="1">
                <a:off x="1443039" y="183356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5" name="54 Conector recto de flecha"/>
              <p:cNvCxnSpPr/>
              <p:nvPr/>
            </p:nvCxnSpPr>
            <p:spPr bwMode="auto">
              <a:xfrm rot="5400000" flipH="1" flipV="1">
                <a:off x="2024065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6" name="55 Conector recto de flecha"/>
              <p:cNvCxnSpPr/>
              <p:nvPr/>
            </p:nvCxnSpPr>
            <p:spPr bwMode="auto">
              <a:xfrm rot="5400000" flipH="1" flipV="1">
                <a:off x="2252666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7" name="56 Conector recto de flecha"/>
              <p:cNvCxnSpPr/>
              <p:nvPr/>
            </p:nvCxnSpPr>
            <p:spPr bwMode="auto">
              <a:xfrm rot="5400000" flipH="1" flipV="1">
                <a:off x="2967042" y="181451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8" name="57 Conector recto de flecha"/>
              <p:cNvCxnSpPr/>
              <p:nvPr/>
            </p:nvCxnSpPr>
            <p:spPr bwMode="auto">
              <a:xfrm rot="5400000" flipH="1" flipV="1">
                <a:off x="3576643" y="1824039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0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4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299" y="25876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r>
              <a:rPr lang="es-MX" sz="2400" dirty="0" smtClean="0">
                <a:latin typeface="Times New Roman" pitchFamily="18" charset="0"/>
              </a:rPr>
              <a:t>, Gordon, </a:t>
            </a:r>
            <a:r>
              <a:rPr lang="es-MX" sz="2400" dirty="0" err="1" smtClean="0">
                <a:latin typeface="Times New Roman" pitchFamily="18" charset="0"/>
              </a:rPr>
              <a:t>Zeiger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60450" name="Picture 2" descr="http://prl.aps.org/files/prl_timeline/FirstMASER.jpe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77950" y="3422600"/>
            <a:ext cx="3327400" cy="2959150"/>
          </a:xfrm>
          <a:prstGeom prst="rect">
            <a:avLst/>
          </a:prstGeom>
          <a:noFill/>
        </p:spPr>
      </p:pic>
      <p:sp>
        <p:nvSpPr>
          <p:cNvPr id="4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4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04824" y="30353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Basov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Prokov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48" name="Picture 2" descr="http://www.russia-ic.com/img/ill/science_overview-28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553075" y="3521075"/>
            <a:ext cx="1323975" cy="1876425"/>
          </a:xfrm>
          <a:prstGeom prst="rect">
            <a:avLst/>
          </a:prstGeom>
          <a:noFill/>
        </p:spPr>
      </p:pic>
      <p:pic>
        <p:nvPicPr>
          <p:cNvPr id="49" name="Picture 4" descr="http://www.russia-ic.com/img/ill/science_overview-29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239000" y="3521075"/>
            <a:ext cx="1323975" cy="1876425"/>
          </a:xfrm>
          <a:prstGeom prst="rect">
            <a:avLst/>
          </a:prstGeom>
          <a:noFill/>
        </p:spPr>
      </p:pic>
      <p:sp>
        <p:nvSpPr>
          <p:cNvPr id="50" name="49 Flecha abajo"/>
          <p:cNvSpPr/>
          <p:nvPr/>
        </p:nvSpPr>
        <p:spPr bwMode="auto">
          <a:xfrm rot="2119564" flipV="1">
            <a:off x="4003989" y="1742397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2" name="Text Box 1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83" name="82 Grupo"/>
          <p:cNvGrpSpPr/>
          <p:nvPr/>
        </p:nvGrpSpPr>
        <p:grpSpPr>
          <a:xfrm>
            <a:off x="847726" y="1790700"/>
            <a:ext cx="3086103" cy="295276"/>
            <a:chOff x="847726" y="1790700"/>
            <a:chExt cx="3086103" cy="295276"/>
          </a:xfrm>
        </p:grpSpPr>
        <p:cxnSp>
          <p:nvCxnSpPr>
            <p:cNvPr id="84" name="83 Conector recto de flecha"/>
            <p:cNvCxnSpPr/>
            <p:nvPr/>
          </p:nvCxnSpPr>
          <p:spPr bwMode="auto">
            <a:xfrm rot="5400000" flipH="1" flipV="1">
              <a:off x="3681416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85" name="49 Grupo"/>
            <p:cNvGrpSpPr/>
            <p:nvPr/>
          </p:nvGrpSpPr>
          <p:grpSpPr>
            <a:xfrm>
              <a:off x="847726" y="1790700"/>
              <a:ext cx="2981330" cy="295276"/>
              <a:chOff x="847726" y="1790700"/>
              <a:chExt cx="2981330" cy="295276"/>
            </a:xfrm>
          </p:grpSpPr>
          <p:cxnSp>
            <p:nvCxnSpPr>
              <p:cNvPr id="86" name="85 Conector recto de flecha"/>
              <p:cNvCxnSpPr/>
              <p:nvPr/>
            </p:nvCxnSpPr>
            <p:spPr bwMode="auto">
              <a:xfrm rot="5400000" flipH="1" flipV="1">
                <a:off x="823913" y="181451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7" name="86 Conector recto de flecha"/>
              <p:cNvCxnSpPr/>
              <p:nvPr/>
            </p:nvCxnSpPr>
            <p:spPr bwMode="auto">
              <a:xfrm rot="5400000" flipH="1" flipV="1">
                <a:off x="1443039" y="183356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8" name="87 Conector recto de flecha"/>
              <p:cNvCxnSpPr/>
              <p:nvPr/>
            </p:nvCxnSpPr>
            <p:spPr bwMode="auto">
              <a:xfrm rot="5400000" flipH="1" flipV="1">
                <a:off x="2024065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9" name="88 Conector recto de flecha"/>
              <p:cNvCxnSpPr/>
              <p:nvPr/>
            </p:nvCxnSpPr>
            <p:spPr bwMode="auto">
              <a:xfrm rot="5400000" flipH="1" flipV="1">
                <a:off x="2252666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0" name="89 Conector recto de flecha"/>
              <p:cNvCxnSpPr/>
              <p:nvPr/>
            </p:nvCxnSpPr>
            <p:spPr bwMode="auto">
              <a:xfrm rot="5400000" flipH="1" flipV="1">
                <a:off x="2967042" y="181451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1" name="90 Conector recto de flecha"/>
              <p:cNvCxnSpPr/>
              <p:nvPr/>
            </p:nvCxnSpPr>
            <p:spPr bwMode="auto">
              <a:xfrm rot="5400000" flipH="1" flipV="1">
                <a:off x="3576643" y="1824039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299" y="25876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r>
              <a:rPr lang="es-MX" sz="2400" dirty="0" smtClean="0">
                <a:latin typeface="Times New Roman" pitchFamily="18" charset="0"/>
              </a:rPr>
              <a:t>, Gordon, </a:t>
            </a:r>
            <a:r>
              <a:rPr lang="es-MX" sz="2400" dirty="0" err="1" smtClean="0">
                <a:latin typeface="Times New Roman" pitchFamily="18" charset="0"/>
              </a:rPr>
              <a:t>Zeiger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4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04824" y="30353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Basov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Prokov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50" name="49 Flecha abajo"/>
          <p:cNvSpPr/>
          <p:nvPr/>
        </p:nvSpPr>
        <p:spPr bwMode="auto">
          <a:xfrm rot="2119564" flipV="1">
            <a:off x="4099239" y="1742396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1" name="50 Conector recto de flecha"/>
          <p:cNvCxnSpPr/>
          <p:nvPr/>
        </p:nvCxnSpPr>
        <p:spPr bwMode="auto">
          <a:xfrm rot="5400000" flipH="1" flipV="1">
            <a:off x="3681416" y="18049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2" name="Text Box 1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874" y="3463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1956 – Propuesta de MASER de estado sólido  	</a:t>
            </a:r>
            <a:r>
              <a:rPr lang="es-MX" sz="2400" dirty="0" err="1" smtClean="0">
                <a:latin typeface="Times New Roman" pitchFamily="18" charset="0"/>
              </a:rPr>
              <a:t>Bloembergen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55" name="Picture 2" descr="http://www.laserfest.org/lasers/history/images/56-bloembergen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153150" y="4305300"/>
            <a:ext cx="1636690" cy="2324100"/>
          </a:xfrm>
          <a:prstGeom prst="rect">
            <a:avLst/>
          </a:prstGeom>
          <a:noFill/>
        </p:spPr>
      </p:pic>
      <p:sp>
        <p:nvSpPr>
          <p:cNvPr id="56" name="55 CuadroTexto"/>
          <p:cNvSpPr txBox="1"/>
          <p:nvPr/>
        </p:nvSpPr>
        <p:spPr>
          <a:xfrm>
            <a:off x="1247775" y="4286250"/>
            <a:ext cx="471487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/>
              <a:t>Publicado en PRL en octubre 1956, </a:t>
            </a:r>
            <a:r>
              <a:rPr lang="es-MX" dirty="0" err="1" smtClean="0"/>
              <a:t>Bloembergen</a:t>
            </a:r>
            <a:r>
              <a:rPr lang="es-MX" dirty="0" smtClean="0"/>
              <a:t> sugiere como hacer un oscilador en </a:t>
            </a:r>
            <a:r>
              <a:rPr lang="es-MX" dirty="0" err="1" smtClean="0"/>
              <a:t>microndas</a:t>
            </a:r>
            <a:r>
              <a:rPr lang="es-MX" dirty="0" smtClean="0"/>
              <a:t> de estado sólido</a:t>
            </a:r>
          </a:p>
          <a:p>
            <a:endParaRPr lang="es-MX" dirty="0"/>
          </a:p>
          <a:p>
            <a:r>
              <a:rPr lang="es-MX" dirty="0" smtClean="0"/>
              <a:t>Obtenido en Bell </a:t>
            </a:r>
            <a:r>
              <a:rPr lang="es-MX" dirty="0" err="1" smtClean="0"/>
              <a:t>Labs</a:t>
            </a:r>
            <a:r>
              <a:rPr lang="es-MX" dirty="0" smtClean="0"/>
              <a:t> </a:t>
            </a:r>
          </a:p>
        </p:txBody>
      </p:sp>
      <p:cxnSp>
        <p:nvCxnSpPr>
          <p:cNvPr id="57" name="56 Conector recto de flecha"/>
          <p:cNvCxnSpPr/>
          <p:nvPr/>
        </p:nvCxnSpPr>
        <p:spPr bwMode="auto">
          <a:xfrm rot="5400000" flipH="1" flipV="1">
            <a:off x="3852867" y="181451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299" y="25876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r>
              <a:rPr lang="es-MX" sz="2400" dirty="0" smtClean="0">
                <a:latin typeface="Times New Roman" pitchFamily="18" charset="0"/>
              </a:rPr>
              <a:t>, Gordon, </a:t>
            </a:r>
            <a:r>
              <a:rPr lang="es-MX" sz="2400" dirty="0" err="1" smtClean="0">
                <a:latin typeface="Times New Roman" pitchFamily="18" charset="0"/>
              </a:rPr>
              <a:t>Zeiger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4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04824" y="30353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Basov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Prokov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50" name="49 Flecha abajo"/>
          <p:cNvSpPr/>
          <p:nvPr/>
        </p:nvSpPr>
        <p:spPr bwMode="auto">
          <a:xfrm rot="2119564" flipV="1">
            <a:off x="4099239" y="1742396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2" name="Text Box 1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874" y="3463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1956 – Propuesta de MASER de estado sólido  	</a:t>
            </a:r>
            <a:r>
              <a:rPr lang="es-MX" sz="2400" dirty="0" err="1" smtClean="0">
                <a:latin typeface="Times New Roman" pitchFamily="18" charset="0"/>
              </a:rPr>
              <a:t>Bloembergen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57" name="56 Conector recto de flecha"/>
          <p:cNvCxnSpPr/>
          <p:nvPr/>
        </p:nvCxnSpPr>
        <p:spPr bwMode="auto">
          <a:xfrm rot="5400000" flipH="1" flipV="1">
            <a:off x="3852867" y="181451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3399" y="38830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1958 – Concepción del MASER óptico	    </a:t>
            </a:r>
            <a:r>
              <a:rPr lang="es-MX" sz="2400" dirty="0" err="1" smtClean="0">
                <a:latin typeface="Times New Roman" pitchFamily="18" charset="0"/>
              </a:rPr>
              <a:t>Towns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Shcawlow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67618" name="Picture 2" descr="http://www.laserfest.org/lasers/history/images/58-townes-schawlow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38700" y="4578350"/>
            <a:ext cx="2857500" cy="1876425"/>
          </a:xfrm>
          <a:prstGeom prst="rect">
            <a:avLst/>
          </a:prstGeom>
          <a:noFill/>
        </p:spPr>
      </p:pic>
      <p:sp>
        <p:nvSpPr>
          <p:cNvPr id="58" name="57 CuadroTexto"/>
          <p:cNvSpPr txBox="1"/>
          <p:nvPr/>
        </p:nvSpPr>
        <p:spPr>
          <a:xfrm>
            <a:off x="1333500" y="5019675"/>
            <a:ext cx="23519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Publicado en un PRL</a:t>
            </a:r>
            <a:endParaRPr lang="es-ES" dirty="0"/>
          </a:p>
        </p:txBody>
      </p:sp>
      <p:grpSp>
        <p:nvGrpSpPr>
          <p:cNvPr id="81" name="80 Grupo"/>
          <p:cNvGrpSpPr/>
          <p:nvPr/>
        </p:nvGrpSpPr>
        <p:grpSpPr>
          <a:xfrm>
            <a:off x="847726" y="1790700"/>
            <a:ext cx="3086103" cy="295276"/>
            <a:chOff x="847726" y="1790700"/>
            <a:chExt cx="3086103" cy="295276"/>
          </a:xfrm>
        </p:grpSpPr>
        <p:cxnSp>
          <p:nvCxnSpPr>
            <p:cNvPr id="82" name="81 Conector recto de flecha"/>
            <p:cNvCxnSpPr/>
            <p:nvPr/>
          </p:nvCxnSpPr>
          <p:spPr bwMode="auto">
            <a:xfrm rot="5400000" flipH="1" flipV="1">
              <a:off x="3681416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83" name="49 Grupo"/>
            <p:cNvGrpSpPr/>
            <p:nvPr/>
          </p:nvGrpSpPr>
          <p:grpSpPr>
            <a:xfrm>
              <a:off x="847726" y="1790700"/>
              <a:ext cx="2981330" cy="295276"/>
              <a:chOff x="847726" y="1790700"/>
              <a:chExt cx="2981330" cy="295276"/>
            </a:xfrm>
          </p:grpSpPr>
          <p:cxnSp>
            <p:nvCxnSpPr>
              <p:cNvPr id="84" name="83 Conector recto de flecha"/>
              <p:cNvCxnSpPr/>
              <p:nvPr/>
            </p:nvCxnSpPr>
            <p:spPr bwMode="auto">
              <a:xfrm rot="5400000" flipH="1" flipV="1">
                <a:off x="823913" y="181451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5" name="84 Conector recto de flecha"/>
              <p:cNvCxnSpPr/>
              <p:nvPr/>
            </p:nvCxnSpPr>
            <p:spPr bwMode="auto">
              <a:xfrm rot="5400000" flipH="1" flipV="1">
                <a:off x="1443039" y="183356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6" name="85 Conector recto de flecha"/>
              <p:cNvCxnSpPr/>
              <p:nvPr/>
            </p:nvCxnSpPr>
            <p:spPr bwMode="auto">
              <a:xfrm rot="5400000" flipH="1" flipV="1">
                <a:off x="2024065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7" name="86 Conector recto de flecha"/>
              <p:cNvCxnSpPr/>
              <p:nvPr/>
            </p:nvCxnSpPr>
            <p:spPr bwMode="auto">
              <a:xfrm rot="5400000" flipH="1" flipV="1">
                <a:off x="2252666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8" name="87 Conector recto de flecha"/>
              <p:cNvCxnSpPr/>
              <p:nvPr/>
            </p:nvCxnSpPr>
            <p:spPr bwMode="auto">
              <a:xfrm rot="5400000" flipH="1" flipV="1">
                <a:off x="2967042" y="181451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9" name="88 Conector recto de flecha"/>
              <p:cNvCxnSpPr/>
              <p:nvPr/>
            </p:nvCxnSpPr>
            <p:spPr bwMode="auto">
              <a:xfrm rot="5400000" flipH="1" flipV="1">
                <a:off x="3576643" y="1824039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7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5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96" name="Text Box 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299" y="25876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r>
              <a:rPr lang="es-MX" sz="2400" dirty="0" smtClean="0">
                <a:latin typeface="Times New Roman" pitchFamily="18" charset="0"/>
              </a:rPr>
              <a:t>, Gordon, </a:t>
            </a:r>
            <a:r>
              <a:rPr lang="es-MX" sz="2400" dirty="0" err="1" smtClean="0">
                <a:latin typeface="Times New Roman" pitchFamily="18" charset="0"/>
              </a:rPr>
              <a:t>Zeiger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6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5774" y="21590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1951 – Invención del MASER    	        		     </a:t>
            </a:r>
            <a:r>
              <a:rPr lang="es-MX" sz="2400" dirty="0" err="1" smtClean="0">
                <a:latin typeface="Times New Roman" pitchFamily="18" charset="0"/>
              </a:rPr>
              <a:t>Townes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44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04824" y="3035300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1954 – Demostración del MASER    	        </a:t>
            </a:r>
            <a:r>
              <a:rPr lang="es-MX" sz="2400" dirty="0" err="1" smtClean="0">
                <a:latin typeface="Times New Roman" pitchFamily="18" charset="0"/>
              </a:rPr>
              <a:t>Basov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Prokov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50" name="49 Flecha abajo"/>
          <p:cNvSpPr/>
          <p:nvPr/>
        </p:nvSpPr>
        <p:spPr bwMode="auto">
          <a:xfrm rot="2119564" flipV="1">
            <a:off x="4223064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2" name="Text Box 1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874" y="34639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1956 – Propuesta de MASER de estado sólido  	</a:t>
            </a:r>
            <a:r>
              <a:rPr lang="es-MX" sz="2400" dirty="0" err="1" smtClean="0">
                <a:latin typeface="Times New Roman" pitchFamily="18" charset="0"/>
              </a:rPr>
              <a:t>Bloembergen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57" name="56 Conector recto de flecha"/>
          <p:cNvCxnSpPr/>
          <p:nvPr/>
        </p:nvCxnSpPr>
        <p:spPr bwMode="auto">
          <a:xfrm rot="5400000" flipH="1" flipV="1">
            <a:off x="3852867" y="181451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3399" y="38830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1958 – Concepción del MASER óptico	    </a:t>
            </a:r>
            <a:r>
              <a:rPr lang="es-MX" sz="2400" dirty="0" err="1" smtClean="0">
                <a:latin typeface="Times New Roman" pitchFamily="18" charset="0"/>
              </a:rPr>
              <a:t>Towns</a:t>
            </a:r>
            <a:r>
              <a:rPr lang="es-MX" sz="2400" dirty="0" smtClean="0">
                <a:latin typeface="Times New Roman" pitchFamily="18" charset="0"/>
              </a:rPr>
              <a:t>, </a:t>
            </a:r>
            <a:r>
              <a:rPr lang="es-MX" sz="2400" dirty="0" err="1" smtClean="0">
                <a:latin typeface="Times New Roman" pitchFamily="18" charset="0"/>
              </a:rPr>
              <a:t>Shcawlow</a:t>
            </a:r>
            <a:endParaRPr lang="es-MX" sz="2400" dirty="0">
              <a:latin typeface="Times New Roman" pitchFamily="18" charset="0"/>
            </a:endParaRPr>
          </a:p>
        </p:txBody>
      </p:sp>
      <p:pic>
        <p:nvPicPr>
          <p:cNvPr id="369666" name="Picture 2" descr="http://www.laserfest.org/lasers/history/images/59-gould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167186" y="4772026"/>
            <a:ext cx="2204663" cy="1962150"/>
          </a:xfrm>
          <a:prstGeom prst="rect">
            <a:avLst/>
          </a:prstGeom>
          <a:noFill/>
        </p:spPr>
      </p:pic>
      <p:sp>
        <p:nvSpPr>
          <p:cNvPr id="55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2924" y="4302125"/>
            <a:ext cx="8401051" cy="424732"/>
          </a:xfrm>
          <a:prstGeom prst="rect">
            <a:avLst/>
          </a:prstGeom>
          <a:ln>
            <a:headEnd/>
            <a:tailEnd/>
          </a:ln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r>
              <a:rPr lang="es-MX" sz="2400" dirty="0" smtClean="0">
                <a:latin typeface="Times New Roman" pitchFamily="18" charset="0"/>
              </a:rPr>
              <a:t>1958 – Bautizo del LASER 		    		Gordon </a:t>
            </a:r>
            <a:r>
              <a:rPr lang="es-MX" sz="2400" dirty="0" err="1" smtClean="0">
                <a:latin typeface="Times New Roman" pitchFamily="18" charset="0"/>
              </a:rPr>
              <a:t>Gould</a:t>
            </a:r>
            <a:endParaRPr lang="es-MX" sz="2400" dirty="0">
              <a:latin typeface="Times New Roman" pitchFamily="18" charset="0"/>
            </a:endParaRPr>
          </a:p>
        </p:txBody>
      </p:sp>
      <p:cxnSp>
        <p:nvCxnSpPr>
          <p:cNvPr id="81" name="80 Conector recto de flecha"/>
          <p:cNvCxnSpPr/>
          <p:nvPr/>
        </p:nvCxnSpPr>
        <p:spPr bwMode="auto">
          <a:xfrm rot="5400000" flipH="1" flipV="1">
            <a:off x="398621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2" name="81 CuadroTexto"/>
          <p:cNvSpPr txBox="1"/>
          <p:nvPr>
            <p:custDataLst>
              <p:tags r:id="rId8"/>
            </p:custDataLst>
          </p:nvPr>
        </p:nvSpPr>
        <p:spPr>
          <a:xfrm>
            <a:off x="3562350" y="4962525"/>
            <a:ext cx="317182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6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Gould</a:t>
            </a:r>
            <a:r>
              <a:rPr lang="es-MX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usa por primera vez la palabra LASER, la </a:t>
            </a:r>
            <a:r>
              <a:rPr lang="es-MX" sz="16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notariza</a:t>
            </a:r>
            <a:r>
              <a:rPr lang="es-MX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patenta – comenzando el litigio de patentes más famoso de la historia (1958 – 1977)</a:t>
            </a:r>
            <a:endParaRPr lang="es-ES" sz="1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3" name="Picture 2" descr="File:Gould notebook 001.jpg">
            <a:hlinkClick r:id="rId11"/>
          </p:cNvPr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835775" y="4791075"/>
            <a:ext cx="1427955" cy="1905000"/>
          </a:xfrm>
          <a:prstGeom prst="rect">
            <a:avLst/>
          </a:prstGeom>
          <a:noFill/>
        </p:spPr>
      </p:pic>
      <p:grpSp>
        <p:nvGrpSpPr>
          <p:cNvPr id="93" name="92 Grupo"/>
          <p:cNvGrpSpPr/>
          <p:nvPr/>
        </p:nvGrpSpPr>
        <p:grpSpPr>
          <a:xfrm>
            <a:off x="847726" y="1790700"/>
            <a:ext cx="3086103" cy="295276"/>
            <a:chOff x="847726" y="1790700"/>
            <a:chExt cx="3086103" cy="295276"/>
          </a:xfrm>
        </p:grpSpPr>
        <p:cxnSp>
          <p:nvCxnSpPr>
            <p:cNvPr id="94" name="93 Conector recto de flecha"/>
            <p:cNvCxnSpPr/>
            <p:nvPr/>
          </p:nvCxnSpPr>
          <p:spPr bwMode="auto">
            <a:xfrm rot="5400000" flipH="1" flipV="1">
              <a:off x="3681416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95" name="49 Grupo"/>
            <p:cNvGrpSpPr/>
            <p:nvPr/>
          </p:nvGrpSpPr>
          <p:grpSpPr>
            <a:xfrm>
              <a:off x="847726" y="1790700"/>
              <a:ext cx="2981330" cy="295276"/>
              <a:chOff x="847726" y="1790700"/>
              <a:chExt cx="2981330" cy="295276"/>
            </a:xfrm>
          </p:grpSpPr>
          <p:cxnSp>
            <p:nvCxnSpPr>
              <p:cNvPr id="97" name="96 Conector recto de flecha"/>
              <p:cNvCxnSpPr/>
              <p:nvPr/>
            </p:nvCxnSpPr>
            <p:spPr bwMode="auto">
              <a:xfrm rot="5400000" flipH="1" flipV="1">
                <a:off x="823913" y="181451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8" name="97 Conector recto de flecha"/>
              <p:cNvCxnSpPr/>
              <p:nvPr/>
            </p:nvCxnSpPr>
            <p:spPr bwMode="auto">
              <a:xfrm rot="5400000" flipH="1" flipV="1">
                <a:off x="1443039" y="183356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9" name="98 Conector recto de flecha"/>
              <p:cNvCxnSpPr/>
              <p:nvPr/>
            </p:nvCxnSpPr>
            <p:spPr bwMode="auto">
              <a:xfrm rot="5400000" flipH="1" flipV="1">
                <a:off x="2024065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00" name="99 Conector recto de flecha"/>
              <p:cNvCxnSpPr/>
              <p:nvPr/>
            </p:nvCxnSpPr>
            <p:spPr bwMode="auto">
              <a:xfrm rot="5400000" flipH="1" flipV="1">
                <a:off x="2252666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01" name="100 Conector recto de flecha"/>
              <p:cNvCxnSpPr/>
              <p:nvPr/>
            </p:nvCxnSpPr>
            <p:spPr bwMode="auto">
              <a:xfrm rot="5400000" flipH="1" flipV="1">
                <a:off x="2967042" y="181451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02" name="101 Conector recto de flecha"/>
              <p:cNvCxnSpPr/>
              <p:nvPr/>
            </p:nvCxnSpPr>
            <p:spPr bwMode="auto">
              <a:xfrm rot="5400000" flipH="1" flipV="1">
                <a:off x="3576643" y="1824039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9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8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52 Rectángulo"/>
          <p:cNvSpPr/>
          <p:nvPr/>
        </p:nvSpPr>
        <p:spPr bwMode="auto">
          <a:xfrm>
            <a:off x="962025" y="1419225"/>
            <a:ext cx="3124200" cy="723900"/>
          </a:xfrm>
          <a:prstGeom prst="rect">
            <a:avLst/>
          </a:prstGeom>
          <a:solidFill>
            <a:schemeClr val="accent3">
              <a:lumMod val="85000"/>
              <a:alpha val="43000"/>
            </a:scheme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7" name="46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7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5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7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9" name="5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50" name="49 Flecha abajo"/>
          <p:cNvSpPr/>
          <p:nvPr/>
        </p:nvSpPr>
        <p:spPr bwMode="auto">
          <a:xfrm rot="2119564" flipV="1">
            <a:off x="4223064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2" name="Text Box 1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234950"/>
            <a:ext cx="1718740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Maser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cxnSp>
        <p:nvCxnSpPr>
          <p:cNvPr id="57" name="56 Conector recto de flecha"/>
          <p:cNvCxnSpPr/>
          <p:nvPr/>
        </p:nvCxnSpPr>
        <p:spPr bwMode="auto">
          <a:xfrm rot="5400000" flipH="1" flipV="1">
            <a:off x="3852867" y="181451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81" name="80 Conector recto de flecha"/>
          <p:cNvCxnSpPr/>
          <p:nvPr/>
        </p:nvCxnSpPr>
        <p:spPr bwMode="auto">
          <a:xfrm rot="5400000" flipH="1" flipV="1">
            <a:off x="398621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6" name="55 CuadroTexto"/>
          <p:cNvSpPr txBox="1"/>
          <p:nvPr>
            <p:custDataLst>
              <p:tags r:id="rId2"/>
            </p:custDataLst>
          </p:nvPr>
        </p:nvSpPr>
        <p:spPr>
          <a:xfrm>
            <a:off x="819150" y="2486025"/>
            <a:ext cx="6781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1957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Townes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Shawlow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comienzan el estudio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maseres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ópticos</a:t>
            </a:r>
          </a:p>
        </p:txBody>
      </p:sp>
      <p:sp>
        <p:nvSpPr>
          <p:cNvPr id="58" name="57 CuadroTexto"/>
          <p:cNvSpPr txBox="1"/>
          <p:nvPr>
            <p:custDataLst>
              <p:tags r:id="rId3"/>
            </p:custDataLst>
          </p:nvPr>
        </p:nvSpPr>
        <p:spPr>
          <a:xfrm>
            <a:off x="819150" y="3267075"/>
            <a:ext cx="6781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1957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Gould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simultáneamente en la Universidad Columbia, estudiando los niveles excitados del talio concibe el uso de un resonador</a:t>
            </a:r>
          </a:p>
        </p:txBody>
      </p:sp>
      <p:sp>
        <p:nvSpPr>
          <p:cNvPr id="84" name="83 CuadroTexto"/>
          <p:cNvSpPr txBox="1"/>
          <p:nvPr>
            <p:custDataLst>
              <p:tags r:id="rId4"/>
            </p:custDataLst>
          </p:nvPr>
        </p:nvSpPr>
        <p:spPr>
          <a:xfrm>
            <a:off x="819150" y="4295775"/>
            <a:ext cx="6781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1958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Prokhorov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propone independientemente el uso de un resonador</a:t>
            </a:r>
          </a:p>
        </p:txBody>
      </p:sp>
      <p:sp>
        <p:nvSpPr>
          <p:cNvPr id="85" name="84 CuadroTexto"/>
          <p:cNvSpPr txBox="1"/>
          <p:nvPr>
            <p:custDataLst>
              <p:tags r:id="rId5"/>
            </p:custDataLst>
          </p:nvPr>
        </p:nvSpPr>
        <p:spPr>
          <a:xfrm>
            <a:off x="1266825" y="5248275"/>
            <a:ext cx="69627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Estos trabajos son fundamentales para concebir el gran secreto del láser: el resonador</a:t>
            </a:r>
            <a:endParaRPr lang="es-ES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6" name="85 Grupo"/>
          <p:cNvGrpSpPr/>
          <p:nvPr/>
        </p:nvGrpSpPr>
        <p:grpSpPr>
          <a:xfrm>
            <a:off x="847726" y="1790700"/>
            <a:ext cx="3086103" cy="295276"/>
            <a:chOff x="847726" y="1790700"/>
            <a:chExt cx="3086103" cy="295276"/>
          </a:xfrm>
        </p:grpSpPr>
        <p:cxnSp>
          <p:nvCxnSpPr>
            <p:cNvPr id="87" name="86 Conector recto de flecha"/>
            <p:cNvCxnSpPr/>
            <p:nvPr/>
          </p:nvCxnSpPr>
          <p:spPr bwMode="auto">
            <a:xfrm rot="5400000" flipH="1" flipV="1">
              <a:off x="3681416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88" name="49 Grupo"/>
            <p:cNvGrpSpPr/>
            <p:nvPr/>
          </p:nvGrpSpPr>
          <p:grpSpPr>
            <a:xfrm>
              <a:off x="847726" y="1790700"/>
              <a:ext cx="2981330" cy="295276"/>
              <a:chOff x="847726" y="1790700"/>
              <a:chExt cx="2981330" cy="295276"/>
            </a:xfrm>
          </p:grpSpPr>
          <p:cxnSp>
            <p:nvCxnSpPr>
              <p:cNvPr id="89" name="88 Conector recto de flecha"/>
              <p:cNvCxnSpPr/>
              <p:nvPr/>
            </p:nvCxnSpPr>
            <p:spPr bwMode="auto">
              <a:xfrm rot="5400000" flipH="1" flipV="1">
                <a:off x="823913" y="181451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0" name="89 Conector recto de flecha"/>
              <p:cNvCxnSpPr/>
              <p:nvPr/>
            </p:nvCxnSpPr>
            <p:spPr bwMode="auto">
              <a:xfrm rot="5400000" flipH="1" flipV="1">
                <a:off x="1443039" y="1833563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1" name="90 Conector recto de flecha"/>
              <p:cNvCxnSpPr/>
              <p:nvPr/>
            </p:nvCxnSpPr>
            <p:spPr bwMode="auto">
              <a:xfrm rot="5400000" flipH="1" flipV="1">
                <a:off x="2024065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2" name="91 Conector recto de flecha"/>
              <p:cNvCxnSpPr/>
              <p:nvPr/>
            </p:nvCxnSpPr>
            <p:spPr bwMode="auto">
              <a:xfrm rot="5400000" flipH="1" flipV="1">
                <a:off x="2252666" y="183356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3" name="92 Conector recto de flecha"/>
              <p:cNvCxnSpPr/>
              <p:nvPr/>
            </p:nvCxnSpPr>
            <p:spPr bwMode="auto">
              <a:xfrm rot="5400000" flipH="1" flipV="1">
                <a:off x="2967042" y="1814514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4" name="93 Conector recto de flecha"/>
              <p:cNvCxnSpPr/>
              <p:nvPr/>
            </p:nvCxnSpPr>
            <p:spPr bwMode="auto">
              <a:xfrm rot="5400000" flipH="1" flipV="1">
                <a:off x="3576643" y="1824039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AutoShape 2"/>
          <p:cNvSpPr>
            <a:spLocks noChangeArrowheads="1"/>
          </p:cNvSpPr>
          <p:nvPr/>
        </p:nvSpPr>
        <p:spPr bwMode="auto">
          <a:xfrm>
            <a:off x="4729163" y="1947863"/>
            <a:ext cx="3271837" cy="3541712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4691" name="AutoShape 3"/>
          <p:cNvSpPr>
            <a:spLocks noChangeArrowheads="1"/>
          </p:cNvSpPr>
          <p:nvPr/>
        </p:nvSpPr>
        <p:spPr bwMode="auto">
          <a:xfrm flipH="1">
            <a:off x="1544638" y="1949450"/>
            <a:ext cx="3184525" cy="3529013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s-ES_tradnl" sz="2400">
              <a:latin typeface="Times New Roman" pitchFamily="18" charset="0"/>
            </a:endParaRPr>
          </a:p>
        </p:txBody>
      </p:sp>
      <p:sp>
        <p:nvSpPr>
          <p:cNvPr id="114692" name="AutoShape 4"/>
          <p:cNvSpPr>
            <a:spLocks noChangeArrowheads="1"/>
          </p:cNvSpPr>
          <p:nvPr/>
        </p:nvSpPr>
        <p:spPr bwMode="auto">
          <a:xfrm>
            <a:off x="2076450" y="1970088"/>
            <a:ext cx="53054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4693" name="AutoShape 5"/>
          <p:cNvSpPr>
            <a:spLocks noChangeArrowheads="1"/>
          </p:cNvSpPr>
          <p:nvPr/>
        </p:nvSpPr>
        <p:spPr bwMode="auto">
          <a:xfrm flipV="1">
            <a:off x="2076450" y="4173538"/>
            <a:ext cx="53308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4694" name="Rectangle 6"/>
          <p:cNvSpPr>
            <a:spLocks noChangeArrowheads="1"/>
          </p:cNvSpPr>
          <p:nvPr/>
        </p:nvSpPr>
        <p:spPr bwMode="auto">
          <a:xfrm>
            <a:off x="4097338" y="3035300"/>
            <a:ext cx="1011237" cy="15652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14695" name="Group 7"/>
          <p:cNvGrpSpPr>
            <a:grpSpLocks/>
          </p:cNvGrpSpPr>
          <p:nvPr/>
        </p:nvGrpSpPr>
        <p:grpSpPr bwMode="auto">
          <a:xfrm>
            <a:off x="1046163" y="2003425"/>
            <a:ext cx="398462" cy="3405188"/>
            <a:chOff x="659" y="1222"/>
            <a:chExt cx="251" cy="2145"/>
          </a:xfrm>
        </p:grpSpPr>
        <p:sp>
          <p:nvSpPr>
            <p:cNvPr id="114696" name="Text Box 8"/>
            <p:cNvSpPr txBox="1">
              <a:spLocks noChangeArrowheads="1"/>
            </p:cNvSpPr>
            <p:nvPr/>
          </p:nvSpPr>
          <p:spPr bwMode="auto">
            <a:xfrm rot="-5400000">
              <a:off x="309" y="2767"/>
              <a:ext cx="95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2000">
                  <a:latin typeface="Times New Roman" pitchFamily="18" charset="0"/>
                </a:rPr>
                <a:t>Fundamental</a:t>
              </a:r>
              <a:endParaRPr lang="es-ES_tradnl" sz="1600">
                <a:latin typeface="Times New Roman" pitchFamily="18" charset="0"/>
              </a:endParaRPr>
            </a:p>
          </p:txBody>
        </p:sp>
        <p:sp>
          <p:nvSpPr>
            <p:cNvPr id="114697" name="Text Box 9"/>
            <p:cNvSpPr txBox="1">
              <a:spLocks noChangeArrowheads="1"/>
            </p:cNvSpPr>
            <p:nvPr/>
          </p:nvSpPr>
          <p:spPr bwMode="auto">
            <a:xfrm rot="-5400000">
              <a:off x="434" y="1448"/>
              <a:ext cx="70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2000">
                  <a:latin typeface="Times New Roman" pitchFamily="18" charset="0"/>
                </a:rPr>
                <a:t>Aplicado</a:t>
              </a:r>
            </a:p>
          </p:txBody>
        </p:sp>
        <p:sp>
          <p:nvSpPr>
            <p:cNvPr id="114698" name="Line 10"/>
            <p:cNvSpPr>
              <a:spLocks noChangeShapeType="1"/>
            </p:cNvSpPr>
            <p:nvPr/>
          </p:nvSpPr>
          <p:spPr bwMode="auto">
            <a:xfrm flipV="1">
              <a:off x="774" y="1999"/>
              <a:ext cx="0" cy="30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14699" name="WordArt 11"/>
          <p:cNvSpPr>
            <a:spLocks noChangeArrowheads="1" noChangeShapeType="1" noTextEdit="1"/>
          </p:cNvSpPr>
          <p:nvPr>
            <p:custDataLst>
              <p:tags r:id="rId1"/>
            </p:custDataLst>
          </p:nvPr>
        </p:nvSpPr>
        <p:spPr bwMode="auto">
          <a:xfrm>
            <a:off x="3427413" y="3065463"/>
            <a:ext cx="2657475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9525">
                  <a:noFill/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/>
                  </a:outerShdw>
                </a:effectLst>
                <a:latin typeface="Impact"/>
              </a:rPr>
              <a:t>Conocimiento</a:t>
            </a:r>
          </a:p>
        </p:txBody>
      </p:sp>
      <p:grpSp>
        <p:nvGrpSpPr>
          <p:cNvPr id="114725" name="Group 37"/>
          <p:cNvGrpSpPr>
            <a:grpSpLocks/>
          </p:cNvGrpSpPr>
          <p:nvPr/>
        </p:nvGrpSpPr>
        <p:grpSpPr bwMode="auto">
          <a:xfrm>
            <a:off x="3524250" y="1471613"/>
            <a:ext cx="2287588" cy="4511675"/>
            <a:chOff x="2220" y="927"/>
            <a:chExt cx="1441" cy="2842"/>
          </a:xfrm>
        </p:grpSpPr>
        <p:sp>
          <p:nvSpPr>
            <p:cNvPr id="114700" name="Text Box 12"/>
            <p:cNvSpPr txBox="1">
              <a:spLocks noChangeArrowheads="1"/>
            </p:cNvSpPr>
            <p:nvPr/>
          </p:nvSpPr>
          <p:spPr bwMode="auto">
            <a:xfrm>
              <a:off x="2288" y="3481"/>
              <a:ext cx="1260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es-MX" sz="2400">
                  <a:latin typeface="Times New Roman" pitchFamily="18" charset="0"/>
                </a:rPr>
                <a:t>Ciencia Básica</a:t>
              </a:r>
            </a:p>
          </p:txBody>
        </p:sp>
        <p:sp>
          <p:nvSpPr>
            <p:cNvPr id="114701" name="Text Box 13"/>
            <p:cNvSpPr txBox="1">
              <a:spLocks noChangeArrowheads="1"/>
            </p:cNvSpPr>
            <p:nvPr/>
          </p:nvSpPr>
          <p:spPr bwMode="auto">
            <a:xfrm>
              <a:off x="2220" y="927"/>
              <a:ext cx="1441" cy="288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lang="es-MX" sz="2400">
                  <a:latin typeface="Times New Roman" pitchFamily="18" charset="0"/>
                </a:rPr>
                <a:t>Ciencia Aplicada</a:t>
              </a:r>
            </a:p>
          </p:txBody>
        </p:sp>
      </p:grpSp>
      <p:sp>
        <p:nvSpPr>
          <p:cNvPr id="114721" name="Text Box 33"/>
          <p:cNvSpPr txBox="1">
            <a:spLocks noChangeArrowheads="1"/>
          </p:cNvSpPr>
          <p:nvPr/>
        </p:nvSpPr>
        <p:spPr bwMode="auto">
          <a:xfrm>
            <a:off x="1258097" y="334918"/>
            <a:ext cx="6731000" cy="5794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es-MX" sz="3200" b="1" dirty="0">
                <a:latin typeface="Times New Roman" pitchFamily="18" charset="0"/>
              </a:rPr>
              <a:t>Conocimiento a lo Largo del Otro Eje</a:t>
            </a:r>
          </a:p>
        </p:txBody>
      </p:sp>
      <p:grpSp>
        <p:nvGrpSpPr>
          <p:cNvPr id="114722" name="Group 34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3378200" y="2093913"/>
            <a:ext cx="2468563" cy="3063875"/>
            <a:chOff x="2128" y="1279"/>
            <a:chExt cx="1555" cy="1930"/>
          </a:xfrm>
        </p:grpSpPr>
        <p:sp>
          <p:nvSpPr>
            <p:cNvPr id="114723" name="Text Box 35"/>
            <p:cNvSpPr txBox="1">
              <a:spLocks noChangeArrowheads="1"/>
            </p:cNvSpPr>
            <p:nvPr/>
          </p:nvSpPr>
          <p:spPr bwMode="auto">
            <a:xfrm>
              <a:off x="2368" y="2767"/>
              <a:ext cx="1093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4000">
                  <a:solidFill>
                    <a:schemeClr val="bg1"/>
                  </a:solidFill>
                  <a:effectDag name="">
                    <a:cont type="tree" name="">
                      <a:effect ref="fillLine"/>
                      <a:outerShdw dist="38100" dir="13500000" algn="br">
                        <a:srgbClr val="FFFFFF"/>
                      </a:outerShdw>
                    </a:cont>
                    <a:cont type="tree" name="">
                      <a:effect ref="fillLine"/>
                      <a:outerShdw dist="38100" dir="2700000" algn="tl">
                        <a:srgbClr val="999999"/>
                      </a:outerShdw>
                    </a:cont>
                    <a:effect ref="fillLine"/>
                  </a:effectDag>
                  <a:latin typeface="Times New Roman" pitchFamily="18" charset="0"/>
                </a:rPr>
                <a:t>Ciencia</a:t>
              </a:r>
              <a:endParaRPr lang="es-ES_tradnl" sz="2400">
                <a:solidFill>
                  <a:schemeClr val="bg1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999999"/>
                    </a:outerShdw>
                  </a:cont>
                  <a:effect ref="fillLine"/>
                </a:effectDag>
                <a:latin typeface="Times New Roman" pitchFamily="18" charset="0"/>
              </a:endParaRPr>
            </a:p>
          </p:txBody>
        </p:sp>
        <p:sp>
          <p:nvSpPr>
            <p:cNvPr id="114724" name="Text Box 36"/>
            <p:cNvSpPr txBox="1">
              <a:spLocks noChangeArrowheads="1"/>
            </p:cNvSpPr>
            <p:nvPr/>
          </p:nvSpPr>
          <p:spPr bwMode="auto">
            <a:xfrm>
              <a:off x="2128" y="1279"/>
              <a:ext cx="1555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4000">
                  <a:solidFill>
                    <a:schemeClr val="bg1"/>
                  </a:solidFill>
                  <a:effectDag name="">
                    <a:cont type="tree" name="">
                      <a:effect ref="fillLine"/>
                      <a:outerShdw dist="38100" dir="13500000" algn="br">
                        <a:srgbClr val="FFFFFF"/>
                      </a:outerShdw>
                    </a:cont>
                    <a:cont type="tree" name="">
                      <a:effect ref="fillLine"/>
                      <a:outerShdw dist="38100" dir="2700000" algn="tl">
                        <a:srgbClr val="999999"/>
                      </a:outerShdw>
                    </a:cont>
                    <a:effect ref="fillLine"/>
                  </a:effectDag>
                  <a:latin typeface="Times New Roman" pitchFamily="18" charset="0"/>
                </a:rPr>
                <a:t>Tecnología</a:t>
              </a:r>
              <a:endParaRPr lang="es-ES_tradnl" sz="2400">
                <a:solidFill>
                  <a:schemeClr val="bg1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999999"/>
                    </a:outerShdw>
                  </a:cont>
                  <a:effect ref="fillLine"/>
                </a:effectDag>
                <a:latin typeface="Times New Roman" pitchFamily="18" charset="0"/>
              </a:endParaRPr>
            </a:p>
          </p:txBody>
        </p:sp>
      </p:grpSp>
    </p:spTree>
  </p:cSld>
  <p:clrMapOvr>
    <a:masterClrMapping/>
  </p:clrMapOvr>
  <p:transition advTm="3172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114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48 Llamada de flecha izquierda y derecha"/>
          <p:cNvSpPr/>
          <p:nvPr>
            <p:custDataLst>
              <p:tags r:id="rId1"/>
            </p:custDataLst>
          </p:nvPr>
        </p:nvSpPr>
        <p:spPr bwMode="auto">
          <a:xfrm>
            <a:off x="3990974" y="2514601"/>
            <a:ext cx="75247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1" name="50 Llamada de flecha izquierda y derecha"/>
          <p:cNvSpPr/>
          <p:nvPr>
            <p:custDataLst>
              <p:tags r:id="rId2"/>
            </p:custDataLst>
          </p:nvPr>
        </p:nvSpPr>
        <p:spPr bwMode="auto">
          <a:xfrm>
            <a:off x="5695949" y="2476500"/>
            <a:ext cx="210502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49 Llamada de flecha izquierda y derecha"/>
          <p:cNvSpPr/>
          <p:nvPr>
            <p:custDataLst>
              <p:tags r:id="rId3"/>
            </p:custDataLst>
          </p:nvPr>
        </p:nvSpPr>
        <p:spPr bwMode="auto">
          <a:xfrm>
            <a:off x="4733923" y="2095501"/>
            <a:ext cx="914401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45 Llamada de flecha izquierda y derecha"/>
          <p:cNvSpPr/>
          <p:nvPr>
            <p:custDataLst>
              <p:tags r:id="rId4"/>
            </p:custDataLst>
          </p:nvPr>
        </p:nvSpPr>
        <p:spPr bwMode="auto">
          <a:xfrm>
            <a:off x="876299" y="2200275"/>
            <a:ext cx="3114676" cy="380999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30275" y="304800"/>
            <a:ext cx="45416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Historia del Láser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0" name="39 CuadroTexto"/>
          <p:cNvSpPr txBox="1"/>
          <p:nvPr/>
        </p:nvSpPr>
        <p:spPr>
          <a:xfrm>
            <a:off x="1724025" y="2209800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MX" dirty="0"/>
          </a:p>
        </p:txBody>
      </p:sp>
      <p:sp>
        <p:nvSpPr>
          <p:cNvPr id="42" name="41 Rectángulo"/>
          <p:cNvSpPr/>
          <p:nvPr/>
        </p:nvSpPr>
        <p:spPr>
          <a:xfrm>
            <a:off x="4054291" y="2549009"/>
            <a:ext cx="6110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200" dirty="0" smtClean="0"/>
              <a:t>Máser</a:t>
            </a:r>
          </a:p>
        </p:txBody>
      </p:sp>
      <p:sp>
        <p:nvSpPr>
          <p:cNvPr id="43" name="42 Rectángulo"/>
          <p:cNvSpPr/>
          <p:nvPr/>
        </p:nvSpPr>
        <p:spPr>
          <a:xfrm>
            <a:off x="4857876" y="2129909"/>
            <a:ext cx="63190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Láser</a:t>
            </a:r>
            <a:endParaRPr lang="es-ES" dirty="0"/>
          </a:p>
        </p:txBody>
      </p:sp>
      <p:sp>
        <p:nvSpPr>
          <p:cNvPr id="44" name="43 Rectángulo"/>
          <p:cNvSpPr/>
          <p:nvPr/>
        </p:nvSpPr>
        <p:spPr>
          <a:xfrm>
            <a:off x="6153599" y="2491859"/>
            <a:ext cx="10903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Diodo láser</a:t>
            </a:r>
            <a:endParaRPr lang="es-ES" sz="1400" dirty="0"/>
          </a:p>
        </p:txBody>
      </p:sp>
      <p:sp>
        <p:nvSpPr>
          <p:cNvPr id="52" name="51 CuadroTexto"/>
          <p:cNvSpPr txBox="1"/>
          <p:nvPr>
            <p:custDataLst>
              <p:tags r:id="rId6"/>
            </p:custDataLst>
          </p:nvPr>
        </p:nvSpPr>
        <p:spPr>
          <a:xfrm>
            <a:off x="838200" y="3705225"/>
            <a:ext cx="355257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Prehistoria:            - 1954 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Máser:	1954  - 1960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Láser:	1960  - 1975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Diodo láser:	1975  -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52 CuadroTexto"/>
          <p:cNvSpPr txBox="1"/>
          <p:nvPr>
            <p:custDataLst>
              <p:tags r:id="rId7"/>
            </p:custDataLst>
          </p:nvPr>
        </p:nvSpPr>
        <p:spPr>
          <a:xfrm>
            <a:off x="4943475" y="3695700"/>
            <a:ext cx="2707793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Precursores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Realización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Entendimiento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Comercialización</a:t>
            </a:r>
            <a:endParaRPr lang="es-E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462338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año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8" name="47 Flecha abajo"/>
          <p:cNvSpPr/>
          <p:nvPr/>
        </p:nvSpPr>
        <p:spPr bwMode="auto">
          <a:xfrm rot="2119564" flipV="1">
            <a:off x="4289738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9" name="58 CuadroTexto"/>
          <p:cNvSpPr txBox="1"/>
          <p:nvPr>
            <p:custDataLst>
              <p:tags r:id="rId3"/>
            </p:custDataLst>
          </p:nvPr>
        </p:nvSpPr>
        <p:spPr>
          <a:xfrm>
            <a:off x="1114426" y="2381250"/>
            <a:ext cx="685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 16 de mayo de 1960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Theodore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H.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Mainman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construye por primera vez en los laboratorios Hughes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Malibu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California) un láser funcionando (rubí sintético operando pulsado a 694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nm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77860" name="Picture 4" descr="Theodore Maiman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81100" y="3438525"/>
            <a:ext cx="2093256" cy="2665413"/>
          </a:xfrm>
          <a:prstGeom prst="rect">
            <a:avLst/>
          </a:prstGeom>
          <a:noFill/>
        </p:spPr>
      </p:pic>
      <p:grpSp>
        <p:nvGrpSpPr>
          <p:cNvPr id="60" name="Group 17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443288" y="3451225"/>
            <a:ext cx="5233987" cy="2058988"/>
            <a:chOff x="2259" y="1454"/>
            <a:chExt cx="3297" cy="1297"/>
          </a:xfrm>
        </p:grpSpPr>
        <p:graphicFrame>
          <p:nvGraphicFramePr>
            <p:cNvPr id="61" name="Object 6"/>
            <p:cNvGraphicFramePr>
              <a:graphicFrameLocks noChangeAspect="1"/>
            </p:cNvGraphicFramePr>
            <p:nvPr/>
          </p:nvGraphicFramePr>
          <p:xfrm>
            <a:off x="2259" y="1454"/>
            <a:ext cx="1726" cy="129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77890" name="Fotografía de Photo Editor" r:id="rId8" imgW="4761905" imgH="3580952" progId="">
                    <p:embed/>
                  </p:oleObj>
                </mc:Choice>
                <mc:Fallback>
                  <p:oleObj name="Fotografía de Photo Editor" r:id="rId8" imgW="4761905" imgH="3580952" progId="">
                    <p:embed/>
                    <p:pic>
                      <p:nvPicPr>
                        <p:cNvPr id="0" name="Picture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59" y="1454"/>
                          <a:ext cx="1726" cy="129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2" name="Rectangle 16"/>
            <p:cNvSpPr>
              <a:spLocks noChangeArrowheads="1"/>
            </p:cNvSpPr>
            <p:nvPr/>
          </p:nvSpPr>
          <p:spPr bwMode="auto">
            <a:xfrm>
              <a:off x="4053" y="1739"/>
              <a:ext cx="1503" cy="28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dist="35921" dir="2700000" sy="50000" kx="2115830" algn="bl" rotWithShape="0">
                <a:srgbClr val="C0C0C0"/>
              </a:outerShdw>
            </a:effectLst>
          </p:spPr>
          <p:txBody>
            <a:bodyPr wrap="none">
              <a:spAutoFit/>
            </a:bodyPr>
            <a:lstStyle/>
            <a:p>
              <a:pPr algn="l">
                <a:lnSpc>
                  <a:spcPct val="75000"/>
                </a:lnSpc>
                <a:spcBef>
                  <a:spcPct val="20000"/>
                </a:spcBef>
                <a:buFont typeface="Symbol" pitchFamily="18" charset="2"/>
                <a:buNone/>
              </a:pPr>
              <a:r>
                <a:rPr lang="en-US" sz="1400" dirty="0" err="1">
                  <a:cs typeface="Times New Roman" pitchFamily="18" charset="0"/>
                </a:rPr>
                <a:t>Maiman</a:t>
              </a:r>
              <a:r>
                <a:rPr lang="en-US" sz="1400" dirty="0">
                  <a:cs typeface="Times New Roman" pitchFamily="18" charset="0"/>
                </a:rPr>
                <a:t>, T.H. </a:t>
              </a:r>
            </a:p>
            <a:p>
              <a:pPr algn="l">
                <a:lnSpc>
                  <a:spcPct val="75000"/>
                </a:lnSpc>
                <a:spcBef>
                  <a:spcPct val="20000"/>
                </a:spcBef>
                <a:buFont typeface="Symbol" pitchFamily="18" charset="2"/>
                <a:buNone/>
              </a:pPr>
              <a:r>
                <a:rPr lang="en-US" sz="1400" dirty="0">
                  <a:cs typeface="Times New Roman" pitchFamily="18" charset="0"/>
                </a:rPr>
                <a:t>Nature. </a:t>
              </a:r>
              <a:r>
                <a:rPr lang="en-US" sz="1400" b="1" dirty="0">
                  <a:cs typeface="Times New Roman" pitchFamily="18" charset="0"/>
                </a:rPr>
                <a:t>187</a:t>
              </a:r>
              <a:r>
                <a:rPr lang="en-US" sz="1400" dirty="0">
                  <a:cs typeface="Times New Roman" pitchFamily="18" charset="0"/>
                </a:rPr>
                <a:t>, 493, 1960</a:t>
              </a:r>
              <a:r>
                <a:rPr lang="es-MX" sz="1400" dirty="0"/>
                <a:t>  (1960)</a:t>
              </a:r>
            </a:p>
          </p:txBody>
        </p:sp>
      </p:grpSp>
      <p:sp>
        <p:nvSpPr>
          <p:cNvPr id="63" name="62 CuadroTexto"/>
          <p:cNvSpPr txBox="1"/>
          <p:nvPr>
            <p:custDataLst>
              <p:tags r:id="rId5"/>
            </p:custDataLst>
          </p:nvPr>
        </p:nvSpPr>
        <p:spPr>
          <a:xfrm>
            <a:off x="3486151" y="5676900"/>
            <a:ext cx="52768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Como dato curioso, la publicación fue rechazada por PRL por tratarse de “otro trabajo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maser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óptico”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00" name="99 Grupo"/>
          <p:cNvGrpSpPr/>
          <p:nvPr/>
        </p:nvGrpSpPr>
        <p:grpSpPr>
          <a:xfrm>
            <a:off x="847726" y="1790700"/>
            <a:ext cx="3552831" cy="295276"/>
            <a:chOff x="847726" y="1790700"/>
            <a:chExt cx="3552831" cy="295276"/>
          </a:xfrm>
        </p:grpSpPr>
        <p:grpSp>
          <p:nvGrpSpPr>
            <p:cNvPr id="99" name="98 Grupo"/>
            <p:cNvGrpSpPr/>
            <p:nvPr/>
          </p:nvGrpSpPr>
          <p:grpSpPr>
            <a:xfrm>
              <a:off x="847726" y="1790700"/>
              <a:ext cx="3390905" cy="295276"/>
              <a:chOff x="847726" y="1790700"/>
              <a:chExt cx="3390905" cy="295276"/>
            </a:xfrm>
          </p:grpSpPr>
          <p:cxnSp>
            <p:nvCxnSpPr>
              <p:cNvPr id="65" name="64 Conector recto de flecha"/>
              <p:cNvCxnSpPr/>
              <p:nvPr/>
            </p:nvCxnSpPr>
            <p:spPr bwMode="auto">
              <a:xfrm rot="5400000" flipH="1" flipV="1">
                <a:off x="3852867" y="1814515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88" name="87 Conector recto de flecha"/>
              <p:cNvCxnSpPr/>
              <p:nvPr/>
            </p:nvCxnSpPr>
            <p:spPr bwMode="auto">
              <a:xfrm rot="5400000" flipH="1" flipV="1">
                <a:off x="3986218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89" name="88 Grupo"/>
              <p:cNvGrpSpPr/>
              <p:nvPr/>
            </p:nvGrpSpPr>
            <p:grpSpPr>
              <a:xfrm>
                <a:off x="847726" y="1790700"/>
                <a:ext cx="3086103" cy="295276"/>
                <a:chOff x="847726" y="1790700"/>
                <a:chExt cx="3086103" cy="295276"/>
              </a:xfrm>
            </p:grpSpPr>
            <p:cxnSp>
              <p:nvCxnSpPr>
                <p:cNvPr id="90" name="89 Conector recto de flecha"/>
                <p:cNvCxnSpPr/>
                <p:nvPr/>
              </p:nvCxnSpPr>
              <p:spPr bwMode="auto">
                <a:xfrm rot="5400000" flipH="1" flipV="1">
                  <a:off x="3681416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91" name="49 Grupo"/>
                <p:cNvGrpSpPr/>
                <p:nvPr/>
              </p:nvGrpSpPr>
              <p:grpSpPr>
                <a:xfrm>
                  <a:off x="847726" y="1790700"/>
                  <a:ext cx="2981330" cy="295276"/>
                  <a:chOff x="847726" y="1790700"/>
                  <a:chExt cx="2981330" cy="295276"/>
                </a:xfrm>
              </p:grpSpPr>
              <p:cxnSp>
                <p:nvCxnSpPr>
                  <p:cNvPr id="92" name="91 Conector recto de flecha"/>
                  <p:cNvCxnSpPr/>
                  <p:nvPr/>
                </p:nvCxnSpPr>
                <p:spPr bwMode="auto">
                  <a:xfrm rot="5400000" flipH="1" flipV="1">
                    <a:off x="823913" y="181451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3" name="92 Conector recto de flecha"/>
                  <p:cNvCxnSpPr/>
                  <p:nvPr/>
                </p:nvCxnSpPr>
                <p:spPr bwMode="auto">
                  <a:xfrm rot="5400000" flipH="1" flipV="1">
                    <a:off x="1443039" y="183356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4" name="93 Conector recto de flecha"/>
                  <p:cNvCxnSpPr/>
                  <p:nvPr/>
                </p:nvCxnSpPr>
                <p:spPr bwMode="auto">
                  <a:xfrm rot="5400000" flipH="1" flipV="1">
                    <a:off x="2024065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5" name="94 Conector recto de flecha"/>
                  <p:cNvCxnSpPr/>
                  <p:nvPr/>
                </p:nvCxnSpPr>
                <p:spPr bwMode="auto">
                  <a:xfrm rot="5400000" flipH="1" flipV="1">
                    <a:off x="2252666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6" name="95 Conector recto de flecha"/>
                  <p:cNvCxnSpPr/>
                  <p:nvPr/>
                </p:nvCxnSpPr>
                <p:spPr bwMode="auto">
                  <a:xfrm rot="5400000" flipH="1" flipV="1">
                    <a:off x="2967042" y="181451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7" name="96 Conector recto de flecha"/>
                  <p:cNvCxnSpPr/>
                  <p:nvPr/>
                </p:nvCxnSpPr>
                <p:spPr bwMode="auto">
                  <a:xfrm rot="5400000" flipH="1" flipV="1">
                    <a:off x="3576643" y="1824039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</p:grpSp>
        </p:grpSp>
        <p:cxnSp>
          <p:nvCxnSpPr>
            <p:cNvPr id="98" name="97 Conector recto de flecha"/>
            <p:cNvCxnSpPr/>
            <p:nvPr/>
          </p:nvCxnSpPr>
          <p:spPr bwMode="auto">
            <a:xfrm rot="5400000" flipH="1" flipV="1">
              <a:off x="4148144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77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462338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año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8" name="47 Flecha abajo"/>
          <p:cNvSpPr/>
          <p:nvPr/>
        </p:nvSpPr>
        <p:spPr bwMode="auto">
          <a:xfrm rot="2119564" flipV="1">
            <a:off x="4289738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9" name="58 CuadroTexto"/>
          <p:cNvSpPr txBox="1"/>
          <p:nvPr>
            <p:custDataLst>
              <p:tags r:id="rId2"/>
            </p:custDataLst>
          </p:nvPr>
        </p:nvSpPr>
        <p:spPr>
          <a:xfrm>
            <a:off x="1114426" y="2381250"/>
            <a:ext cx="685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 16 de mayo de 1960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Theodore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H.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Mainman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construye por primera vez en los laboratorios Hughes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Malibu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California) un láser funcionando (rubí sintético operando pulsado a 694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nm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3" name="Picture 4" descr="sorokin-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489575" y="4348162"/>
            <a:ext cx="2857500" cy="2019301"/>
          </a:xfrm>
          <a:prstGeom prst="rect">
            <a:avLst/>
          </a:prstGeom>
          <a:noFill/>
        </p:spPr>
      </p:pic>
      <p:sp>
        <p:nvSpPr>
          <p:cNvPr id="45" name="44 CuadroTexto"/>
          <p:cNvSpPr txBox="1"/>
          <p:nvPr>
            <p:custDataLst>
              <p:tags r:id="rId3"/>
            </p:custDataLst>
          </p:nvPr>
        </p:nvSpPr>
        <p:spPr>
          <a:xfrm>
            <a:off x="1114426" y="3429000"/>
            <a:ext cx="68960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noviembre de 1960 se construye el segundo láser en IBM </a:t>
            </a:r>
          </a:p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(Fluoruro de calcio dopado con uranio U:CaF</a:t>
            </a:r>
            <a:r>
              <a:rPr lang="es-MX" baseline="-2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operando a 2.5 µm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6" name="45 Grupo"/>
          <p:cNvGrpSpPr/>
          <p:nvPr/>
        </p:nvGrpSpPr>
        <p:grpSpPr>
          <a:xfrm>
            <a:off x="847726" y="1790700"/>
            <a:ext cx="3552831" cy="295276"/>
            <a:chOff x="847726" y="1790700"/>
            <a:chExt cx="3552831" cy="295276"/>
          </a:xfrm>
        </p:grpSpPr>
        <p:grpSp>
          <p:nvGrpSpPr>
            <p:cNvPr id="47" name="98 Grupo"/>
            <p:cNvGrpSpPr/>
            <p:nvPr/>
          </p:nvGrpSpPr>
          <p:grpSpPr>
            <a:xfrm>
              <a:off x="847726" y="1790700"/>
              <a:ext cx="3390905" cy="295276"/>
              <a:chOff x="847726" y="1790700"/>
              <a:chExt cx="3390905" cy="295276"/>
            </a:xfrm>
          </p:grpSpPr>
          <p:cxnSp>
            <p:nvCxnSpPr>
              <p:cNvPr id="50" name="49 Conector recto de flecha"/>
              <p:cNvCxnSpPr/>
              <p:nvPr/>
            </p:nvCxnSpPr>
            <p:spPr bwMode="auto">
              <a:xfrm rot="5400000" flipH="1" flipV="1">
                <a:off x="3852867" y="1814515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1" name="50 Conector recto de flecha"/>
              <p:cNvCxnSpPr/>
              <p:nvPr/>
            </p:nvCxnSpPr>
            <p:spPr bwMode="auto">
              <a:xfrm rot="5400000" flipH="1" flipV="1">
                <a:off x="3986218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52" name="88 Grupo"/>
              <p:cNvGrpSpPr/>
              <p:nvPr/>
            </p:nvGrpSpPr>
            <p:grpSpPr>
              <a:xfrm>
                <a:off x="847726" y="1790700"/>
                <a:ext cx="3086103" cy="295276"/>
                <a:chOff x="847726" y="1790700"/>
                <a:chExt cx="3086103" cy="295276"/>
              </a:xfrm>
            </p:grpSpPr>
            <p:cxnSp>
              <p:nvCxnSpPr>
                <p:cNvPr id="53" name="52 Conector recto de flecha"/>
                <p:cNvCxnSpPr/>
                <p:nvPr/>
              </p:nvCxnSpPr>
              <p:spPr bwMode="auto">
                <a:xfrm rot="5400000" flipH="1" flipV="1">
                  <a:off x="3681416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55" name="49 Grupo"/>
                <p:cNvGrpSpPr/>
                <p:nvPr/>
              </p:nvGrpSpPr>
              <p:grpSpPr>
                <a:xfrm>
                  <a:off x="847726" y="1790700"/>
                  <a:ext cx="2981330" cy="295276"/>
                  <a:chOff x="847726" y="1790700"/>
                  <a:chExt cx="2981330" cy="295276"/>
                </a:xfrm>
              </p:grpSpPr>
              <p:cxnSp>
                <p:nvCxnSpPr>
                  <p:cNvPr id="56" name="55 Conector recto de flecha"/>
                  <p:cNvCxnSpPr/>
                  <p:nvPr/>
                </p:nvCxnSpPr>
                <p:spPr bwMode="auto">
                  <a:xfrm rot="5400000" flipH="1" flipV="1">
                    <a:off x="823913" y="181451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57" name="56 Conector recto de flecha"/>
                  <p:cNvCxnSpPr/>
                  <p:nvPr/>
                </p:nvCxnSpPr>
                <p:spPr bwMode="auto">
                  <a:xfrm rot="5400000" flipH="1" flipV="1">
                    <a:off x="1443039" y="183356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58" name="57 Conector recto de flecha"/>
                  <p:cNvCxnSpPr/>
                  <p:nvPr/>
                </p:nvCxnSpPr>
                <p:spPr bwMode="auto">
                  <a:xfrm rot="5400000" flipH="1" flipV="1">
                    <a:off x="2024065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0" name="59 Conector recto de flecha"/>
                  <p:cNvCxnSpPr/>
                  <p:nvPr/>
                </p:nvCxnSpPr>
                <p:spPr bwMode="auto">
                  <a:xfrm rot="5400000" flipH="1" flipV="1">
                    <a:off x="2252666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1" name="60 Conector recto de flecha"/>
                  <p:cNvCxnSpPr/>
                  <p:nvPr/>
                </p:nvCxnSpPr>
                <p:spPr bwMode="auto">
                  <a:xfrm rot="5400000" flipH="1" flipV="1">
                    <a:off x="2967042" y="181451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2" name="61 Conector recto de flecha"/>
                  <p:cNvCxnSpPr/>
                  <p:nvPr/>
                </p:nvCxnSpPr>
                <p:spPr bwMode="auto">
                  <a:xfrm rot="5400000" flipH="1" flipV="1">
                    <a:off x="3576643" y="1824039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</p:grpSp>
        </p:grpSp>
        <p:cxnSp>
          <p:nvCxnSpPr>
            <p:cNvPr id="49" name="48 Conector recto de flecha"/>
            <p:cNvCxnSpPr/>
            <p:nvPr/>
          </p:nvCxnSpPr>
          <p:spPr bwMode="auto">
            <a:xfrm rot="5400000" flipH="1" flipV="1">
              <a:off x="4148144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4623382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año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8" name="47 Flecha abajo"/>
          <p:cNvSpPr/>
          <p:nvPr/>
        </p:nvSpPr>
        <p:spPr bwMode="auto">
          <a:xfrm rot="2119564" flipV="1">
            <a:off x="4289738" y="17423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9" name="58 CuadroTexto"/>
          <p:cNvSpPr txBox="1"/>
          <p:nvPr>
            <p:custDataLst>
              <p:tags r:id="rId2"/>
            </p:custDataLst>
          </p:nvPr>
        </p:nvSpPr>
        <p:spPr>
          <a:xfrm>
            <a:off x="1114426" y="2381250"/>
            <a:ext cx="685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 16 de mayo de 1960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Theodore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H.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Mainman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construye por primera vez en los laboratorios Hughes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Malibu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California) un láser funcionando (rubí sintético operando pulsado a 694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nm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43 CuadroTexto"/>
          <p:cNvSpPr txBox="1"/>
          <p:nvPr>
            <p:custDataLst>
              <p:tags r:id="rId3"/>
            </p:custDataLst>
          </p:nvPr>
        </p:nvSpPr>
        <p:spPr>
          <a:xfrm>
            <a:off x="1114426" y="3429000"/>
            <a:ext cx="68960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noviembre de 1960 se construye el segundo láser en IBM </a:t>
            </a:r>
          </a:p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(Fluoruro de calcio dopado con uranio U:CaF</a:t>
            </a:r>
            <a:r>
              <a:rPr lang="es-MX" baseline="-2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operando a 2.5 µm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84002" name="Picture 2" descr="http://www.laserfest.org/lasers/history/images/60-hene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096000" y="4210049"/>
            <a:ext cx="2857500" cy="2647951"/>
          </a:xfrm>
          <a:prstGeom prst="rect">
            <a:avLst/>
          </a:prstGeom>
          <a:noFill/>
        </p:spPr>
      </p:pic>
      <p:sp>
        <p:nvSpPr>
          <p:cNvPr id="42" name="41 CuadroTexto"/>
          <p:cNvSpPr txBox="1"/>
          <p:nvPr>
            <p:custDataLst>
              <p:tags r:id="rId4"/>
            </p:custDataLst>
          </p:nvPr>
        </p:nvSpPr>
        <p:spPr>
          <a:xfrm>
            <a:off x="1143002" y="4352925"/>
            <a:ext cx="47148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 en diciembre de 1960,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Ali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Javan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William Bennett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desarrollan el primer laser continuo (He-Ne operando a 1.15 µm)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42 CuadroTexto"/>
          <p:cNvSpPr txBox="1"/>
          <p:nvPr>
            <p:custDataLst>
              <p:tags r:id="rId5"/>
            </p:custDataLst>
          </p:nvPr>
        </p:nvSpPr>
        <p:spPr>
          <a:xfrm>
            <a:off x="1524001" y="5562600"/>
            <a:ext cx="41529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partir de ese momento comenzó una carrera por demostrar todo tipo y aplicación de los láseres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5" name="44 Grupo"/>
          <p:cNvGrpSpPr/>
          <p:nvPr/>
        </p:nvGrpSpPr>
        <p:grpSpPr>
          <a:xfrm>
            <a:off x="847726" y="1790700"/>
            <a:ext cx="3552831" cy="295276"/>
            <a:chOff x="847726" y="1790700"/>
            <a:chExt cx="3552831" cy="295276"/>
          </a:xfrm>
        </p:grpSpPr>
        <p:grpSp>
          <p:nvGrpSpPr>
            <p:cNvPr id="46" name="98 Grupo"/>
            <p:cNvGrpSpPr/>
            <p:nvPr/>
          </p:nvGrpSpPr>
          <p:grpSpPr>
            <a:xfrm>
              <a:off x="847726" y="1790700"/>
              <a:ext cx="3390905" cy="295276"/>
              <a:chOff x="847726" y="1790700"/>
              <a:chExt cx="3390905" cy="295276"/>
            </a:xfrm>
          </p:grpSpPr>
          <p:cxnSp>
            <p:nvCxnSpPr>
              <p:cNvPr id="49" name="48 Conector recto de flecha"/>
              <p:cNvCxnSpPr/>
              <p:nvPr/>
            </p:nvCxnSpPr>
            <p:spPr bwMode="auto">
              <a:xfrm rot="5400000" flipH="1" flipV="1">
                <a:off x="3852867" y="1814515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0" name="49 Conector recto de flecha"/>
              <p:cNvCxnSpPr/>
              <p:nvPr/>
            </p:nvCxnSpPr>
            <p:spPr bwMode="auto">
              <a:xfrm rot="5400000" flipH="1" flipV="1">
                <a:off x="3986218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51" name="88 Grupo"/>
              <p:cNvGrpSpPr/>
              <p:nvPr/>
            </p:nvGrpSpPr>
            <p:grpSpPr>
              <a:xfrm>
                <a:off x="847726" y="1790700"/>
                <a:ext cx="3086103" cy="295276"/>
                <a:chOff x="847726" y="1790700"/>
                <a:chExt cx="3086103" cy="295276"/>
              </a:xfrm>
            </p:grpSpPr>
            <p:cxnSp>
              <p:nvCxnSpPr>
                <p:cNvPr id="52" name="51 Conector recto de flecha"/>
                <p:cNvCxnSpPr/>
                <p:nvPr/>
              </p:nvCxnSpPr>
              <p:spPr bwMode="auto">
                <a:xfrm rot="5400000" flipH="1" flipV="1">
                  <a:off x="3681416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53" name="49 Grupo"/>
                <p:cNvGrpSpPr/>
                <p:nvPr/>
              </p:nvGrpSpPr>
              <p:grpSpPr>
                <a:xfrm>
                  <a:off x="847726" y="1790700"/>
                  <a:ext cx="2981330" cy="295276"/>
                  <a:chOff x="847726" y="1790700"/>
                  <a:chExt cx="2981330" cy="295276"/>
                </a:xfrm>
              </p:grpSpPr>
              <p:cxnSp>
                <p:nvCxnSpPr>
                  <p:cNvPr id="55" name="54 Conector recto de flecha"/>
                  <p:cNvCxnSpPr/>
                  <p:nvPr/>
                </p:nvCxnSpPr>
                <p:spPr bwMode="auto">
                  <a:xfrm rot="5400000" flipH="1" flipV="1">
                    <a:off x="823913" y="181451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56" name="55 Conector recto de flecha"/>
                  <p:cNvCxnSpPr/>
                  <p:nvPr/>
                </p:nvCxnSpPr>
                <p:spPr bwMode="auto">
                  <a:xfrm rot="5400000" flipH="1" flipV="1">
                    <a:off x="1443039" y="183356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57" name="56 Conector recto de flecha"/>
                  <p:cNvCxnSpPr/>
                  <p:nvPr/>
                </p:nvCxnSpPr>
                <p:spPr bwMode="auto">
                  <a:xfrm rot="5400000" flipH="1" flipV="1">
                    <a:off x="2024065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58" name="57 Conector recto de flecha"/>
                  <p:cNvCxnSpPr/>
                  <p:nvPr/>
                </p:nvCxnSpPr>
                <p:spPr bwMode="auto">
                  <a:xfrm rot="5400000" flipH="1" flipV="1">
                    <a:off x="2252666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0" name="59 Conector recto de flecha"/>
                  <p:cNvCxnSpPr/>
                  <p:nvPr/>
                </p:nvCxnSpPr>
                <p:spPr bwMode="auto">
                  <a:xfrm rot="5400000" flipH="1" flipV="1">
                    <a:off x="2967042" y="181451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1" name="60 Conector recto de flecha"/>
                  <p:cNvCxnSpPr/>
                  <p:nvPr/>
                </p:nvCxnSpPr>
                <p:spPr bwMode="auto">
                  <a:xfrm rot="5400000" flipH="1" flipV="1">
                    <a:off x="3576643" y="1824039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</p:grpSp>
        </p:grpSp>
        <p:cxnSp>
          <p:nvCxnSpPr>
            <p:cNvPr id="47" name="46 Conector recto de flecha"/>
            <p:cNvCxnSpPr/>
            <p:nvPr/>
          </p:nvCxnSpPr>
          <p:spPr bwMode="auto">
            <a:xfrm rot="5400000" flipH="1" flipV="1">
              <a:off x="4148144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8" name="47 Flecha abajo"/>
          <p:cNvSpPr/>
          <p:nvPr/>
        </p:nvSpPr>
        <p:spPr bwMode="auto">
          <a:xfrm rot="2119564" flipV="1">
            <a:off x="4384988" y="1780496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55" name="54 Grupo"/>
          <p:cNvGrpSpPr/>
          <p:nvPr/>
        </p:nvGrpSpPr>
        <p:grpSpPr>
          <a:xfrm>
            <a:off x="847726" y="1790700"/>
            <a:ext cx="3552831" cy="295276"/>
            <a:chOff x="847726" y="1790700"/>
            <a:chExt cx="3552831" cy="295276"/>
          </a:xfrm>
        </p:grpSpPr>
        <p:grpSp>
          <p:nvGrpSpPr>
            <p:cNvPr id="56" name="98 Grupo"/>
            <p:cNvGrpSpPr/>
            <p:nvPr/>
          </p:nvGrpSpPr>
          <p:grpSpPr>
            <a:xfrm>
              <a:off x="847726" y="1790700"/>
              <a:ext cx="3390905" cy="295276"/>
              <a:chOff x="847726" y="1790700"/>
              <a:chExt cx="3390905" cy="295276"/>
            </a:xfrm>
          </p:grpSpPr>
          <p:cxnSp>
            <p:nvCxnSpPr>
              <p:cNvPr id="58" name="57 Conector recto de flecha"/>
              <p:cNvCxnSpPr/>
              <p:nvPr/>
            </p:nvCxnSpPr>
            <p:spPr bwMode="auto">
              <a:xfrm rot="5400000" flipH="1" flipV="1">
                <a:off x="3852867" y="1814515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59" name="58 Conector recto de flecha"/>
              <p:cNvCxnSpPr/>
              <p:nvPr/>
            </p:nvCxnSpPr>
            <p:spPr bwMode="auto">
              <a:xfrm rot="5400000" flipH="1" flipV="1">
                <a:off x="3986218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60" name="88 Grupo"/>
              <p:cNvGrpSpPr/>
              <p:nvPr/>
            </p:nvGrpSpPr>
            <p:grpSpPr>
              <a:xfrm>
                <a:off x="847726" y="1790700"/>
                <a:ext cx="3086103" cy="295276"/>
                <a:chOff x="847726" y="1790700"/>
                <a:chExt cx="3086103" cy="295276"/>
              </a:xfrm>
            </p:grpSpPr>
            <p:cxnSp>
              <p:nvCxnSpPr>
                <p:cNvPr id="61" name="60 Conector recto de flecha"/>
                <p:cNvCxnSpPr/>
                <p:nvPr/>
              </p:nvCxnSpPr>
              <p:spPr bwMode="auto">
                <a:xfrm rot="5400000" flipH="1" flipV="1">
                  <a:off x="3681416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62" name="49 Grupo"/>
                <p:cNvGrpSpPr/>
                <p:nvPr/>
              </p:nvGrpSpPr>
              <p:grpSpPr>
                <a:xfrm>
                  <a:off x="847726" y="1790700"/>
                  <a:ext cx="2981330" cy="295276"/>
                  <a:chOff x="847726" y="1790700"/>
                  <a:chExt cx="2981330" cy="295276"/>
                </a:xfrm>
              </p:grpSpPr>
              <p:cxnSp>
                <p:nvCxnSpPr>
                  <p:cNvPr id="63" name="62 Conector recto de flecha"/>
                  <p:cNvCxnSpPr/>
                  <p:nvPr/>
                </p:nvCxnSpPr>
                <p:spPr bwMode="auto">
                  <a:xfrm rot="5400000" flipH="1" flipV="1">
                    <a:off x="823913" y="181451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4" name="63 Conector recto de flecha"/>
                  <p:cNvCxnSpPr/>
                  <p:nvPr/>
                </p:nvCxnSpPr>
                <p:spPr bwMode="auto">
                  <a:xfrm rot="5400000" flipH="1" flipV="1">
                    <a:off x="1443039" y="1833563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65" name="64 Conector recto de flecha"/>
                  <p:cNvCxnSpPr/>
                  <p:nvPr/>
                </p:nvCxnSpPr>
                <p:spPr bwMode="auto">
                  <a:xfrm rot="5400000" flipH="1" flipV="1">
                    <a:off x="2024065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88" name="87 Conector recto de flecha"/>
                  <p:cNvCxnSpPr/>
                  <p:nvPr/>
                </p:nvCxnSpPr>
                <p:spPr bwMode="auto">
                  <a:xfrm rot="5400000" flipH="1" flipV="1">
                    <a:off x="2252666" y="183356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89" name="88 Conector recto de flecha"/>
                  <p:cNvCxnSpPr/>
                  <p:nvPr/>
                </p:nvCxnSpPr>
                <p:spPr bwMode="auto">
                  <a:xfrm rot="5400000" flipH="1" flipV="1">
                    <a:off x="2967042" y="1814514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cxnSp>
                <p:nvCxnSpPr>
                  <p:cNvPr id="90" name="89 Conector recto de flecha"/>
                  <p:cNvCxnSpPr/>
                  <p:nvPr/>
                </p:nvCxnSpPr>
                <p:spPr bwMode="auto">
                  <a:xfrm rot="5400000" flipH="1" flipV="1">
                    <a:off x="3576643" y="1824039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</p:grpSp>
        </p:grpSp>
        <p:cxnSp>
          <p:nvCxnSpPr>
            <p:cNvPr id="57" name="56 Conector recto de flecha"/>
            <p:cNvCxnSpPr/>
            <p:nvPr/>
          </p:nvCxnSpPr>
          <p:spPr bwMode="auto">
            <a:xfrm rot="5400000" flipH="1" flipV="1">
              <a:off x="4148144" y="182404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1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cxnSp>
        <p:nvCxnSpPr>
          <p:cNvPr id="92" name="91 Conector recto de flecha"/>
          <p:cNvCxnSpPr/>
          <p:nvPr/>
        </p:nvCxnSpPr>
        <p:spPr bwMode="auto">
          <a:xfrm rot="5400000" flipH="1" flipV="1">
            <a:off x="4224345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3" name="92 CuadroTexto"/>
          <p:cNvSpPr txBox="1"/>
          <p:nvPr>
            <p:custDataLst>
              <p:tags r:id="rId2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1961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4" name="93 CuadroTexto"/>
          <p:cNvSpPr txBox="1"/>
          <p:nvPr>
            <p:custDataLst>
              <p:tags r:id="rId3"/>
            </p:custDataLst>
          </p:nvPr>
        </p:nvSpPr>
        <p:spPr>
          <a:xfrm>
            <a:off x="1152525" y="2762250"/>
            <a:ext cx="7743825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láser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Nd:Vidrio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Elias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Snitzer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46 patentes) primer sistema concebido para aplicaciones bélicas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Operación continua en un láser de estrado solido: Nd:CaWO</a:t>
            </a:r>
            <a:r>
              <a:rPr lang="es-MX" baseline="-2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(Johnson,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Boyd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Nassau,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Soden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Descrición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modos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Gaussianos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Boyd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Gordon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descubre la óptica no lineal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Franken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Hill,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Peters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Weinreich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Primer uso de láseres en Medicina (Campbell,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Koester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al destruir un tumor de retina con un laser de rubí</a:t>
            </a:r>
            <a:endParaRPr lang="es-E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85029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00314" y="4610102"/>
            <a:ext cx="3843336" cy="660508"/>
          </a:xfrm>
          <a:prstGeom prst="rect">
            <a:avLst/>
          </a:prstGeom>
          <a:noFill/>
          <a:ln w="12700" cap="flat" cmpd="sng">
            <a:solidFill>
              <a:schemeClr val="tx1"/>
            </a:solidFill>
            <a:prstDash val="solid"/>
            <a:miter lim="800000"/>
            <a:headEnd/>
            <a:tailEnd/>
          </a:ln>
          <a:effectLst/>
        </p:spPr>
      </p:pic>
      <p:pic>
        <p:nvPicPr>
          <p:cNvPr id="385031" name="Picture 7" descr="http://www.laserfest.org/lasers/history/images/61-medical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143750" y="4695825"/>
            <a:ext cx="1371600" cy="20574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8" name="47 Flecha abajo"/>
          <p:cNvSpPr/>
          <p:nvPr/>
        </p:nvSpPr>
        <p:spPr bwMode="auto">
          <a:xfrm rot="2119564" flipV="1">
            <a:off x="4461187" y="178049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1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94" name="93 CuadroTexto"/>
          <p:cNvSpPr txBox="1"/>
          <p:nvPr>
            <p:custDataLst>
              <p:tags r:id="rId2"/>
            </p:custDataLst>
          </p:nvPr>
        </p:nvSpPr>
        <p:spPr>
          <a:xfrm>
            <a:off x="1104900" y="2705100"/>
            <a:ext cx="754380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Cuatro grupos desarrollan independientemente - en menos de un mes -el láser de diodo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GaAs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638175" lvl="1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Robert Hall en GE New York</a:t>
            </a:r>
          </a:p>
          <a:p>
            <a:pPr marL="638175" lvl="1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Holonyak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Ge Syracuse</a:t>
            </a:r>
          </a:p>
          <a:p>
            <a:pPr marL="638175" lvl="1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Rediker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MIT-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Lincon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638175" lvl="1" indent="-180975">
              <a:buFont typeface="Arial" pitchFamily="34" charset="0"/>
              <a:buChar char="•"/>
            </a:pP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Nathan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IBM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Todos operan en infrarrojo, pulsado y en LN</a:t>
            </a:r>
            <a:r>
              <a:rPr lang="es-MX" baseline="-2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  <a:p>
            <a:pPr marL="638175" lvl="1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láser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Nd:YAG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Geusic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Marcos y Van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Uiter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que es el caballito de batalla hoy día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inventa la operación de </a:t>
            </a:r>
            <a:r>
              <a:rPr lang="es-MX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Q-</a:t>
            </a:r>
            <a:r>
              <a:rPr lang="es-MX" i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switching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(conmutación Q) que genera pulsos cortos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y de alta potencia pico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McClung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Hellwarth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</p:txBody>
      </p:sp>
      <p:grpSp>
        <p:nvGrpSpPr>
          <p:cNvPr id="97" name="96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14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15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58" name="57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59" name="58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16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61" name="60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17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63" name="62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64" name="63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65" name="64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8" name="87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57" name="56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92" name="91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0" name="59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62" name="61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1962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87074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86474" y="3148013"/>
            <a:ext cx="1885951" cy="1592383"/>
          </a:xfrm>
          <a:prstGeom prst="rect">
            <a:avLst/>
          </a:prstGeom>
          <a:noFill/>
          <a:ln w="12700" cap="flat" cmpd="sng">
            <a:noFill/>
            <a:prstDash val="solid"/>
            <a:miter lim="800000"/>
            <a:headEnd/>
            <a:tailEnd/>
          </a:ln>
          <a:effectLst/>
        </p:spPr>
      </p:pic>
      <p:pic>
        <p:nvPicPr>
          <p:cNvPr id="387076" name="Picture 4" descr="http://www.laserfest.org/lasers/history/images/62-switching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943600" y="5295900"/>
            <a:ext cx="2857500" cy="15621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04899" y="2705100"/>
            <a:ext cx="747712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Se propone la construcción de diodos laser usando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heteroestructuras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semiconductoras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GaAs-AlGaAs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para sintonizar diodos láser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Kroemer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EUA,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Kazarinov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Alferov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Rusia)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produce el primer láser bombeado por diodos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U:CaF2 a 4 K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Keyes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Quist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MIT)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primer láser de CO</a:t>
            </a:r>
            <a:r>
              <a:rPr lang="es-MX" baseline="-2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Patel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Kumar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Desarrollo del modo de operación en amarre de 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modos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Mode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Locking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422" name="Picture 38" descr="http://www.laserfest.org/lasers/history/images/63-mode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08775" y="3533774"/>
            <a:ext cx="1701800" cy="2206667"/>
          </a:xfrm>
          <a:prstGeom prst="rect">
            <a:avLst/>
          </a:prstGeom>
          <a:noFill/>
        </p:spPr>
      </p:pic>
      <p:sp>
        <p:nvSpPr>
          <p:cNvPr id="40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1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2" name="41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4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5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2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0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1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8" name="6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9" name="6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4" name="6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2" name="6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" name="6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6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8" name="5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" name="5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6" name="55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" name="56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4" name="5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5" name="54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76" name="75 Flecha abajo"/>
          <p:cNvSpPr/>
          <p:nvPr/>
        </p:nvSpPr>
        <p:spPr bwMode="auto">
          <a:xfrm rot="2119564" flipV="1">
            <a:off x="4565962" y="1761445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77" name="76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8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1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3" name="82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4" name="83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5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6" name="85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7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8" name="87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2" name="81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79" name="78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0" name="79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4" name="93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1963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96" name="95 Conector recto de flecha"/>
          <p:cNvCxnSpPr/>
          <p:nvPr/>
        </p:nvCxnSpPr>
        <p:spPr bwMode="auto">
          <a:xfrm rot="5400000" flipH="1" flipV="1">
            <a:off x="439579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14423" y="2714625"/>
            <a:ext cx="7867652" cy="3942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primer láser de  iones de Argón (Bridges, Hughes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aircraft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En una reunión de la OSA se demuestra el primer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holograma hecho con un laser (Leith,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Upatnieks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lnSpc>
                <a:spcPct val="150000"/>
              </a:lnSpc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Desarrollo del amplificador de fibra óptica :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Nd:vidrio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Koester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Snitzer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180975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2009775" lvl="4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Wilson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Penzias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usan un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Maser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para demostrar CMB</a:t>
            </a:r>
          </a:p>
          <a:p>
            <a:pPr marL="180975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180975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180975" indent="-180975"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120000"/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Premio Nobel por “Trabajo Fundamental en el campo de la electrónica cuántica, que llevo a la construcción de osciladores y amplificadores basados en el principio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maser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-laser”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A.H.Townes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N.G.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Basov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, A.M.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Prokhorov</a:t>
            </a: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424" name="Picture 40" descr="http://www.holostar.com/gfx/pict0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77050" y="3057525"/>
            <a:ext cx="1339231" cy="1143927"/>
          </a:xfrm>
          <a:prstGeom prst="rect">
            <a:avLst/>
          </a:prstGeom>
          <a:noFill/>
        </p:spPr>
      </p:pic>
      <p:pic>
        <p:nvPicPr>
          <p:cNvPr id="16426" name="Picture 42" descr="http://www.laserfest.org/lasers/history/images/64-cmb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55700" y="4648201"/>
            <a:ext cx="1739900" cy="869950"/>
          </a:xfrm>
          <a:prstGeom prst="rect">
            <a:avLst/>
          </a:prstGeom>
          <a:noFill/>
        </p:spPr>
      </p:pic>
      <p:sp>
        <p:nvSpPr>
          <p:cNvPr id="41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3" name="42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4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5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3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6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1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7" name="6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5" name="6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9" name="5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5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7" name="5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5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4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5" name="5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6" name="5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8" name="77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9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2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4" name="83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5" name="84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6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7" name="86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8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4" name="93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3" name="82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80" name="79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1" name="80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5" name="94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1964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6" name="95 Flecha abajo"/>
          <p:cNvSpPr/>
          <p:nvPr/>
        </p:nvSpPr>
        <p:spPr bwMode="auto">
          <a:xfrm rot="2119564" flipV="1">
            <a:off x="4613587" y="1751919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7" name="96 Conector recto de flecha"/>
          <p:cNvCxnSpPr/>
          <p:nvPr/>
        </p:nvCxnSpPr>
        <p:spPr bwMode="auto">
          <a:xfrm rot="5400000" flipH="1" flipV="1">
            <a:off x="439579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9" name="98 Conector recto de flecha"/>
          <p:cNvCxnSpPr/>
          <p:nvPr/>
        </p:nvCxnSpPr>
        <p:spPr bwMode="auto">
          <a:xfrm rot="5400000" flipH="1" flipV="1">
            <a:off x="4462472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095374" y="2714625"/>
            <a:ext cx="7648576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inventa el disco compacto (CD) en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Pacific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Northwest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National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que fue usado comercialmente por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Philipps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MCA hasta 1978 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DeMaria</a:t>
            </a: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Stetser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Heynau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reportan la primera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genracipon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pulsos de picosegundos usando un laser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Nd:Vidrio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un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absorvedor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saturable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realizo la primera transmisión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espacio-tierra a bordo del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Geminis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VII </a:t>
            </a:r>
          </a:p>
          <a:p>
            <a:pPr marL="180975" indent="-180975"/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Lovell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Borman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</a:p>
          <a:p>
            <a:pPr marL="180975" indent="-180975"/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LLNL comienza los estudios de confinamiento láser con 10 láseres de rubí</a:t>
            </a:r>
          </a:p>
          <a:p>
            <a:pPr marL="180975" indent="-180975"/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59746" name="Picture 2" descr="http://mm04.nasaimages.org/MediaManager/srvr?mediafile=/Size3/nasaNAS-7-NA/34133/S65-42598.jpg&amp;userid=1&amp;username=admin&amp;resolution=3&amp;servertype=JVA&amp;cid=7&amp;iid=nasaNAS&amp;vcid=NA&amp;usergroup=JSC_Digital_Image_Collection_(nasa)-7-Admin&amp;profileid=3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991225" y="4219575"/>
            <a:ext cx="1972732" cy="1479549"/>
          </a:xfrm>
          <a:prstGeom prst="rect">
            <a:avLst/>
          </a:prstGeom>
          <a:noFill/>
        </p:spPr>
      </p:pic>
      <p:sp>
        <p:nvSpPr>
          <p:cNvPr id="40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1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2" name="41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4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5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2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0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1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8" name="6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9" name="6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4" name="6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2" name="6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" name="6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0" name="5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6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8" name="5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" name="5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6" name="55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" name="56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4" name="5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5" name="54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7" name="76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8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1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3" name="82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4" name="83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5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6" name="85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7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8" name="87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2" name="81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79" name="78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0" name="79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4" name="93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1965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5" name="94 Flecha abajo"/>
          <p:cNvSpPr/>
          <p:nvPr/>
        </p:nvSpPr>
        <p:spPr bwMode="auto">
          <a:xfrm rot="2119564" flipV="1">
            <a:off x="4670738" y="1751919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6" name="95 Conector recto de flecha"/>
          <p:cNvCxnSpPr/>
          <p:nvPr/>
        </p:nvCxnSpPr>
        <p:spPr bwMode="auto">
          <a:xfrm rot="5400000" flipH="1" flipV="1">
            <a:off x="439579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7" name="96 Conector recto de flecha"/>
          <p:cNvCxnSpPr/>
          <p:nvPr/>
        </p:nvCxnSpPr>
        <p:spPr bwMode="auto">
          <a:xfrm rot="5400000" flipH="1" flipV="1">
            <a:off x="4462472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4510098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23949" y="2695575"/>
            <a:ext cx="764857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primer laser de colorante con un ancho de banda grande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Sorokin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Lankard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IBM)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lvl="4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propone el uso de fibras ópticas para comunicaciones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Kao</a:t>
            </a: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Hockman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Standard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Communicatios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Reino Unido) 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primer láser de CO2 operando con potencias de 10’s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kW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</p:txBody>
      </p:sp>
      <p:pic>
        <p:nvPicPr>
          <p:cNvPr id="158722" name="Picture 2" descr="http://www.laserfest.org/lasers/images/sorokin-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162175" y="5091112"/>
            <a:ext cx="2228850" cy="1575054"/>
          </a:xfrm>
          <a:prstGeom prst="rect">
            <a:avLst/>
          </a:prstGeom>
          <a:noFill/>
        </p:spPr>
      </p:pic>
      <p:pic>
        <p:nvPicPr>
          <p:cNvPr id="158726" name="Picture 6" descr="http://buscador.emol.com/thumbnails/6/c/4/c957bb37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51375" y="5083175"/>
            <a:ext cx="2244725" cy="1535102"/>
          </a:xfrm>
          <a:prstGeom prst="rect">
            <a:avLst/>
          </a:prstGeom>
          <a:noFill/>
        </p:spPr>
      </p:pic>
      <p:sp>
        <p:nvSpPr>
          <p:cNvPr id="41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3" name="42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4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5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3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6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1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7" name="6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5" name="6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9" name="5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5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7" name="5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5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4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5" name="5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6" name="5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8" name="77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9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2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4" name="83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5" name="84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6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7" name="86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8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4" name="93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3" name="82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80" name="79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1" name="80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5" name="94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1966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6" name="95 Flecha abajo"/>
          <p:cNvSpPr/>
          <p:nvPr/>
        </p:nvSpPr>
        <p:spPr bwMode="auto">
          <a:xfrm rot="2119564" flipV="1">
            <a:off x="4708838" y="1751920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7" name="96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9" name="98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AutoShape 2"/>
          <p:cNvSpPr>
            <a:spLocks noChangeArrowheads="1"/>
          </p:cNvSpPr>
          <p:nvPr/>
        </p:nvSpPr>
        <p:spPr bwMode="auto">
          <a:xfrm>
            <a:off x="4729163" y="1947863"/>
            <a:ext cx="3271837" cy="3541712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6739" name="AutoShape 3"/>
          <p:cNvSpPr>
            <a:spLocks noChangeArrowheads="1"/>
          </p:cNvSpPr>
          <p:nvPr/>
        </p:nvSpPr>
        <p:spPr bwMode="auto">
          <a:xfrm flipH="1">
            <a:off x="1544638" y="1949450"/>
            <a:ext cx="3184525" cy="3529013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es-ES_tradnl" sz="2400">
              <a:latin typeface="Times New Roman" pitchFamily="18" charset="0"/>
            </a:endParaRPr>
          </a:p>
        </p:txBody>
      </p:sp>
      <p:sp>
        <p:nvSpPr>
          <p:cNvPr id="116740" name="AutoShape 4"/>
          <p:cNvSpPr>
            <a:spLocks noChangeArrowheads="1"/>
          </p:cNvSpPr>
          <p:nvPr/>
        </p:nvSpPr>
        <p:spPr bwMode="auto">
          <a:xfrm>
            <a:off x="2076450" y="1970088"/>
            <a:ext cx="53054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6741" name="AutoShape 5"/>
          <p:cNvSpPr>
            <a:spLocks noChangeArrowheads="1"/>
          </p:cNvSpPr>
          <p:nvPr/>
        </p:nvSpPr>
        <p:spPr bwMode="auto">
          <a:xfrm flipV="1">
            <a:off x="2076450" y="4173538"/>
            <a:ext cx="53308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6742" name="Rectangle 6"/>
          <p:cNvSpPr>
            <a:spLocks noChangeArrowheads="1"/>
          </p:cNvSpPr>
          <p:nvPr/>
        </p:nvSpPr>
        <p:spPr bwMode="auto">
          <a:xfrm>
            <a:off x="4097338" y="3035300"/>
            <a:ext cx="1011237" cy="15652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16743" name="Group 7"/>
          <p:cNvGrpSpPr>
            <a:grpSpLocks/>
          </p:cNvGrpSpPr>
          <p:nvPr/>
        </p:nvGrpSpPr>
        <p:grpSpPr bwMode="auto">
          <a:xfrm>
            <a:off x="1046163" y="2003425"/>
            <a:ext cx="398462" cy="3405188"/>
            <a:chOff x="659" y="1222"/>
            <a:chExt cx="251" cy="2145"/>
          </a:xfrm>
        </p:grpSpPr>
        <p:sp>
          <p:nvSpPr>
            <p:cNvPr id="116744" name="Text Box 8"/>
            <p:cNvSpPr txBox="1">
              <a:spLocks noChangeArrowheads="1"/>
            </p:cNvSpPr>
            <p:nvPr/>
          </p:nvSpPr>
          <p:spPr bwMode="auto">
            <a:xfrm rot="-5400000">
              <a:off x="309" y="2767"/>
              <a:ext cx="95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2000">
                  <a:latin typeface="Times New Roman" pitchFamily="18" charset="0"/>
                </a:rPr>
                <a:t>Fundamental</a:t>
              </a:r>
              <a:endParaRPr lang="es-ES_tradnl" sz="1600">
                <a:latin typeface="Times New Roman" pitchFamily="18" charset="0"/>
              </a:endParaRPr>
            </a:p>
          </p:txBody>
        </p:sp>
        <p:sp>
          <p:nvSpPr>
            <p:cNvPr id="116745" name="Text Box 9"/>
            <p:cNvSpPr txBox="1">
              <a:spLocks noChangeArrowheads="1"/>
            </p:cNvSpPr>
            <p:nvPr/>
          </p:nvSpPr>
          <p:spPr bwMode="auto">
            <a:xfrm rot="-5400000">
              <a:off x="434" y="1448"/>
              <a:ext cx="70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2000">
                  <a:latin typeface="Times New Roman" pitchFamily="18" charset="0"/>
                </a:rPr>
                <a:t>Aplicado</a:t>
              </a:r>
            </a:p>
          </p:txBody>
        </p:sp>
        <p:sp>
          <p:nvSpPr>
            <p:cNvPr id="116746" name="Line 10"/>
            <p:cNvSpPr>
              <a:spLocks noChangeShapeType="1"/>
            </p:cNvSpPr>
            <p:nvPr/>
          </p:nvSpPr>
          <p:spPr bwMode="auto">
            <a:xfrm flipV="1">
              <a:off x="774" y="1999"/>
              <a:ext cx="0" cy="30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stealth" w="med" len="med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16747" name="WordArt 11"/>
          <p:cNvSpPr>
            <a:spLocks noChangeArrowheads="1" noChangeShapeType="1" noTextEdit="1"/>
          </p:cNvSpPr>
          <p:nvPr>
            <p:custDataLst>
              <p:tags r:id="rId1"/>
            </p:custDataLst>
          </p:nvPr>
        </p:nvSpPr>
        <p:spPr bwMode="auto">
          <a:xfrm>
            <a:off x="3427413" y="3065463"/>
            <a:ext cx="2657475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9525">
                  <a:noFill/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/>
                  </a:outerShdw>
                </a:effectLst>
                <a:latin typeface="Impact"/>
              </a:rPr>
              <a:t>Conocimiento</a:t>
            </a:r>
          </a:p>
        </p:txBody>
      </p:sp>
      <p:grpSp>
        <p:nvGrpSpPr>
          <p:cNvPr id="116750" name="Group 14"/>
          <p:cNvGrpSpPr>
            <a:grpSpLocks/>
          </p:cNvGrpSpPr>
          <p:nvPr/>
        </p:nvGrpSpPr>
        <p:grpSpPr bwMode="auto">
          <a:xfrm>
            <a:off x="1512888" y="5432425"/>
            <a:ext cx="6503987" cy="709613"/>
            <a:chOff x="953" y="3382"/>
            <a:chExt cx="4097" cy="447"/>
          </a:xfrm>
        </p:grpSpPr>
        <p:grpSp>
          <p:nvGrpSpPr>
            <p:cNvPr id="116751" name="Group 15"/>
            <p:cNvGrpSpPr>
              <a:grpSpLocks/>
            </p:cNvGrpSpPr>
            <p:nvPr/>
          </p:nvGrpSpPr>
          <p:grpSpPr bwMode="auto">
            <a:xfrm>
              <a:off x="953" y="3382"/>
              <a:ext cx="4097" cy="447"/>
              <a:chOff x="953" y="3382"/>
              <a:chExt cx="4097" cy="447"/>
            </a:xfrm>
          </p:grpSpPr>
          <p:sp>
            <p:nvSpPr>
              <p:cNvPr id="116752" name="Text Box 16"/>
              <p:cNvSpPr txBox="1">
                <a:spLocks noChangeArrowheads="1"/>
              </p:cNvSpPr>
              <p:nvPr/>
            </p:nvSpPr>
            <p:spPr bwMode="auto">
              <a:xfrm>
                <a:off x="953" y="3387"/>
                <a:ext cx="675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Altas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Energías</a:t>
                </a:r>
              </a:p>
            </p:txBody>
          </p:sp>
          <p:sp>
            <p:nvSpPr>
              <p:cNvPr id="116753" name="Text Box 17"/>
              <p:cNvSpPr txBox="1">
                <a:spLocks noChangeArrowheads="1"/>
              </p:cNvSpPr>
              <p:nvPr/>
            </p:nvSpPr>
            <p:spPr bwMode="auto">
              <a:xfrm>
                <a:off x="1598" y="3387"/>
                <a:ext cx="622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Física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Nuclear</a:t>
                </a:r>
              </a:p>
            </p:txBody>
          </p:sp>
          <p:sp>
            <p:nvSpPr>
              <p:cNvPr id="116754" name="Text Box 18"/>
              <p:cNvSpPr txBox="1">
                <a:spLocks noChangeArrowheads="1"/>
              </p:cNvSpPr>
              <p:nvPr/>
            </p:nvSpPr>
            <p:spPr bwMode="auto">
              <a:xfrm>
                <a:off x="2163" y="3387"/>
                <a:ext cx="870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Gravitación</a:t>
                </a:r>
              </a:p>
            </p:txBody>
          </p:sp>
          <p:sp>
            <p:nvSpPr>
              <p:cNvPr id="116755" name="Text Box 19"/>
              <p:cNvSpPr txBox="1">
                <a:spLocks noChangeArrowheads="1"/>
              </p:cNvSpPr>
              <p:nvPr/>
            </p:nvSpPr>
            <p:spPr bwMode="auto">
              <a:xfrm>
                <a:off x="3033" y="3382"/>
                <a:ext cx="617" cy="25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 sz="2000" b="1">
                    <a:latin typeface="Times New Roman" pitchFamily="18" charset="0"/>
                  </a:rPr>
                  <a:t>Óptica </a:t>
                </a:r>
                <a:endParaRPr lang="es-ES_tradnl" sz="2000">
                  <a:latin typeface="Times New Roman" pitchFamily="18" charset="0"/>
                </a:endParaRPr>
              </a:p>
            </p:txBody>
          </p:sp>
          <p:sp>
            <p:nvSpPr>
              <p:cNvPr id="116756" name="Text Box 20"/>
              <p:cNvSpPr txBox="1">
                <a:spLocks noChangeArrowheads="1"/>
              </p:cNvSpPr>
              <p:nvPr/>
            </p:nvSpPr>
            <p:spPr bwMode="auto">
              <a:xfrm>
                <a:off x="3552" y="3387"/>
                <a:ext cx="666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Física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Atómica</a:t>
                </a:r>
              </a:p>
            </p:txBody>
          </p:sp>
          <p:sp>
            <p:nvSpPr>
              <p:cNvPr id="116757" name="Text Box 21"/>
              <p:cNvSpPr txBox="1">
                <a:spLocks noChangeArrowheads="1"/>
              </p:cNvSpPr>
              <p:nvPr/>
            </p:nvSpPr>
            <p:spPr bwMode="auto">
              <a:xfrm>
                <a:off x="4152" y="3387"/>
                <a:ext cx="898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Materia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Condensada</a:t>
                </a:r>
              </a:p>
            </p:txBody>
          </p:sp>
        </p:grpSp>
        <p:sp>
          <p:nvSpPr>
            <p:cNvPr id="116758" name="Rectangle 22"/>
            <p:cNvSpPr>
              <a:spLocks noChangeArrowheads="1"/>
            </p:cNvSpPr>
            <p:nvPr/>
          </p:nvSpPr>
          <p:spPr bwMode="auto">
            <a:xfrm>
              <a:off x="2291" y="3608"/>
              <a:ext cx="1239" cy="1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6759" name="Rectangle 23"/>
            <p:cNvSpPr>
              <a:spLocks noChangeArrowheads="1"/>
            </p:cNvSpPr>
            <p:nvPr/>
          </p:nvSpPr>
          <p:spPr bwMode="auto">
            <a:xfrm>
              <a:off x="3016" y="3484"/>
              <a:ext cx="54" cy="1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6760" name="Group 24"/>
          <p:cNvGrpSpPr>
            <a:grpSpLocks/>
          </p:cNvGrpSpPr>
          <p:nvPr/>
        </p:nvGrpSpPr>
        <p:grpSpPr bwMode="auto">
          <a:xfrm>
            <a:off x="1174750" y="1341438"/>
            <a:ext cx="7321550" cy="642937"/>
            <a:chOff x="740" y="805"/>
            <a:chExt cx="4612" cy="405"/>
          </a:xfrm>
        </p:grpSpPr>
        <p:grpSp>
          <p:nvGrpSpPr>
            <p:cNvPr id="116761" name="Group 25"/>
            <p:cNvGrpSpPr>
              <a:grpSpLocks/>
            </p:cNvGrpSpPr>
            <p:nvPr/>
          </p:nvGrpSpPr>
          <p:grpSpPr bwMode="auto">
            <a:xfrm>
              <a:off x="740" y="805"/>
              <a:ext cx="4612" cy="405"/>
              <a:chOff x="384" y="534"/>
              <a:chExt cx="5190" cy="460"/>
            </a:xfrm>
          </p:grpSpPr>
          <p:sp>
            <p:nvSpPr>
              <p:cNvPr id="116762" name="Text Box 26"/>
              <p:cNvSpPr txBox="1">
                <a:spLocks noChangeArrowheads="1"/>
              </p:cNvSpPr>
              <p:nvPr/>
            </p:nvSpPr>
            <p:spPr bwMode="auto">
              <a:xfrm>
                <a:off x="384" y="535"/>
                <a:ext cx="747" cy="45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>
                    <a:latin typeface="Times New Roman" pitchFamily="18" charset="0"/>
                  </a:rPr>
                  <a:t>Teoría de</a:t>
                </a:r>
              </a:p>
              <a:p>
                <a:r>
                  <a:rPr lang="es-ES_tradnl">
                    <a:latin typeface="Times New Roman" pitchFamily="18" charset="0"/>
                  </a:rPr>
                  <a:t> Control</a:t>
                </a:r>
              </a:p>
            </p:txBody>
          </p:sp>
          <p:sp>
            <p:nvSpPr>
              <p:cNvPr id="116763" name="Text Box 27"/>
              <p:cNvSpPr txBox="1">
                <a:spLocks noChangeArrowheads="1"/>
              </p:cNvSpPr>
              <p:nvPr/>
            </p:nvSpPr>
            <p:spPr bwMode="auto">
              <a:xfrm>
                <a:off x="1119" y="719"/>
                <a:ext cx="707" cy="2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>
                    <a:latin typeface="Times New Roman" pitchFamily="18" charset="0"/>
                  </a:rPr>
                  <a:t>Sistemas</a:t>
                </a:r>
              </a:p>
            </p:txBody>
          </p:sp>
          <p:sp>
            <p:nvSpPr>
              <p:cNvPr id="116764" name="Text Box 28"/>
              <p:cNvSpPr txBox="1">
                <a:spLocks noChangeArrowheads="1"/>
              </p:cNvSpPr>
              <p:nvPr/>
            </p:nvSpPr>
            <p:spPr bwMode="auto">
              <a:xfrm>
                <a:off x="1800" y="534"/>
                <a:ext cx="1125" cy="45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>
                    <a:latin typeface="Times New Roman" pitchFamily="18" charset="0"/>
                  </a:rPr>
                  <a:t>Procesamiento </a:t>
                </a:r>
              </a:p>
              <a:p>
                <a:pPr algn="ctr"/>
                <a:r>
                  <a:rPr lang="es-ES_tradnl">
                    <a:latin typeface="Times New Roman" pitchFamily="18" charset="0"/>
                  </a:rPr>
                  <a:t>de Señales</a:t>
                </a:r>
              </a:p>
            </p:txBody>
          </p:sp>
          <p:sp>
            <p:nvSpPr>
              <p:cNvPr id="116765" name="Text Box 29"/>
              <p:cNvSpPr txBox="1">
                <a:spLocks noChangeArrowheads="1"/>
              </p:cNvSpPr>
              <p:nvPr/>
            </p:nvSpPr>
            <p:spPr bwMode="auto">
              <a:xfrm>
                <a:off x="2922" y="713"/>
                <a:ext cx="598" cy="2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 b="1">
                    <a:latin typeface="Times New Roman" pitchFamily="18" charset="0"/>
                  </a:rPr>
                  <a:t>Óptica</a:t>
                </a:r>
                <a:endParaRPr lang="es-ES_tradnl">
                  <a:latin typeface="Times New Roman" pitchFamily="18" charset="0"/>
                </a:endParaRPr>
              </a:p>
            </p:txBody>
          </p:sp>
          <p:sp>
            <p:nvSpPr>
              <p:cNvPr id="116766" name="Text Box 30"/>
              <p:cNvSpPr txBox="1">
                <a:spLocks noChangeArrowheads="1"/>
              </p:cNvSpPr>
              <p:nvPr/>
            </p:nvSpPr>
            <p:spPr bwMode="auto">
              <a:xfrm>
                <a:off x="3511" y="719"/>
                <a:ext cx="1211" cy="2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>
                    <a:latin typeface="Times New Roman" pitchFamily="18" charset="0"/>
                  </a:rPr>
                  <a:t>Comunicaciones</a:t>
                </a:r>
              </a:p>
            </p:txBody>
          </p:sp>
          <p:sp>
            <p:nvSpPr>
              <p:cNvPr id="116767" name="Text Box 31"/>
              <p:cNvSpPr txBox="1">
                <a:spLocks noChangeArrowheads="1"/>
              </p:cNvSpPr>
              <p:nvPr/>
            </p:nvSpPr>
            <p:spPr bwMode="auto">
              <a:xfrm>
                <a:off x="4705" y="727"/>
                <a:ext cx="869" cy="2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>
                    <a:latin typeface="Times New Roman" pitchFamily="18" charset="0"/>
                  </a:rPr>
                  <a:t>Electrónica</a:t>
                </a:r>
              </a:p>
            </p:txBody>
          </p:sp>
        </p:grpSp>
        <p:sp>
          <p:nvSpPr>
            <p:cNvPr id="116768" name="Rectangle 32"/>
            <p:cNvSpPr>
              <a:spLocks noChangeArrowheads="1"/>
            </p:cNvSpPr>
            <p:nvPr/>
          </p:nvSpPr>
          <p:spPr bwMode="auto">
            <a:xfrm>
              <a:off x="3062" y="873"/>
              <a:ext cx="1154" cy="12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grpSp>
        <p:nvGrpSpPr>
          <p:cNvPr id="116770" name="Group 34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3378200" y="2093913"/>
            <a:ext cx="2468563" cy="3063875"/>
            <a:chOff x="2128" y="1279"/>
            <a:chExt cx="1555" cy="1930"/>
          </a:xfrm>
        </p:grpSpPr>
        <p:sp>
          <p:nvSpPr>
            <p:cNvPr id="116771" name="Text Box 35"/>
            <p:cNvSpPr txBox="1">
              <a:spLocks noChangeArrowheads="1"/>
            </p:cNvSpPr>
            <p:nvPr/>
          </p:nvSpPr>
          <p:spPr bwMode="auto">
            <a:xfrm>
              <a:off x="2368" y="2767"/>
              <a:ext cx="1093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4000">
                  <a:solidFill>
                    <a:schemeClr val="bg1"/>
                  </a:solidFill>
                  <a:effectDag name="">
                    <a:cont type="tree" name="">
                      <a:effect ref="fillLine"/>
                      <a:outerShdw dist="38100" dir="13500000" algn="br">
                        <a:srgbClr val="FFFFFF"/>
                      </a:outerShdw>
                    </a:cont>
                    <a:cont type="tree" name="">
                      <a:effect ref="fillLine"/>
                      <a:outerShdw dist="38100" dir="2700000" algn="tl">
                        <a:srgbClr val="999999"/>
                      </a:outerShdw>
                    </a:cont>
                    <a:effect ref="fillLine"/>
                  </a:effectDag>
                  <a:latin typeface="Times New Roman" pitchFamily="18" charset="0"/>
                </a:rPr>
                <a:t>Ciencia</a:t>
              </a:r>
              <a:endParaRPr lang="es-ES_tradnl" sz="2400">
                <a:solidFill>
                  <a:schemeClr val="bg1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999999"/>
                    </a:outerShdw>
                  </a:cont>
                  <a:effect ref="fillLine"/>
                </a:effectDag>
                <a:latin typeface="Times New Roman" pitchFamily="18" charset="0"/>
              </a:endParaRPr>
            </a:p>
          </p:txBody>
        </p:sp>
        <p:sp>
          <p:nvSpPr>
            <p:cNvPr id="116772" name="Text Box 36"/>
            <p:cNvSpPr txBox="1">
              <a:spLocks noChangeArrowheads="1"/>
            </p:cNvSpPr>
            <p:nvPr/>
          </p:nvSpPr>
          <p:spPr bwMode="auto">
            <a:xfrm>
              <a:off x="2128" y="1279"/>
              <a:ext cx="1555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4000">
                  <a:solidFill>
                    <a:schemeClr val="bg1"/>
                  </a:solidFill>
                  <a:effectDag name="">
                    <a:cont type="tree" name="">
                      <a:effect ref="fillLine"/>
                      <a:outerShdw dist="38100" dir="13500000" algn="br">
                        <a:srgbClr val="FFFFFF"/>
                      </a:outerShdw>
                    </a:cont>
                    <a:cont type="tree" name="">
                      <a:effect ref="fillLine"/>
                      <a:outerShdw dist="38100" dir="2700000" algn="tl">
                        <a:srgbClr val="999999"/>
                      </a:outerShdw>
                    </a:cont>
                    <a:effect ref="fillLine"/>
                  </a:effectDag>
                  <a:latin typeface="Times New Roman" pitchFamily="18" charset="0"/>
                </a:rPr>
                <a:t>Tecnología</a:t>
              </a:r>
              <a:endParaRPr lang="es-ES_tradnl" sz="2400">
                <a:solidFill>
                  <a:schemeClr val="bg1"/>
                </a:solidFill>
                <a:effectDag name="">
                  <a:cont type="tree" name="">
                    <a:effect ref="fillLine"/>
                    <a:outerShdw dist="38100" dir="13500000" algn="br">
                      <a:srgbClr val="FFFFFF"/>
                    </a:outerShdw>
                  </a:cont>
                  <a:cont type="tree" name="">
                    <a:effect ref="fillLine"/>
                    <a:outerShdw dist="38100" dir="2700000" algn="tl">
                      <a:srgbClr val="999999"/>
                    </a:outerShdw>
                  </a:cont>
                  <a:effect ref="fillLine"/>
                </a:effectDag>
                <a:latin typeface="Times New Roman" pitchFamily="18" charset="0"/>
              </a:endParaRPr>
            </a:p>
          </p:txBody>
        </p:sp>
      </p:grpSp>
      <p:sp>
        <p:nvSpPr>
          <p:cNvPr id="35" name="Text Box 33"/>
          <p:cNvSpPr txBox="1">
            <a:spLocks noChangeArrowheads="1"/>
          </p:cNvSpPr>
          <p:nvPr/>
        </p:nvSpPr>
        <p:spPr bwMode="auto">
          <a:xfrm>
            <a:off x="1258097" y="334918"/>
            <a:ext cx="6731000" cy="5794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es-MX" sz="3200" b="1" dirty="0">
                <a:latin typeface="Times New Roman" pitchFamily="18" charset="0"/>
              </a:rPr>
              <a:t>Conocimiento a lo Largo del Otro Eje</a:t>
            </a:r>
          </a:p>
        </p:txBody>
      </p:sp>
    </p:spTree>
  </p:cSld>
  <p:clrMapOvr>
    <a:masterClrMapping/>
  </p:clrMapOvr>
  <p:transition advTm="3172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6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6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6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6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52524" y="2743201"/>
            <a:ext cx="7648576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NASA envía el primer satélite equipado con un laser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Alineación láser es usada en puentes de San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Fransisco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 Oakland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Se usa un laser de Argón de 10 W  para tratar 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retinopatía diabética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L'Esperance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mide la distancia de la tierra a la luna (Apolo 11)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inventa el holografía de arcoíris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Benton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MIT)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RCA desarrolla el “grabador laser”</a:t>
            </a:r>
          </a:p>
          <a:p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0770" name="Picture 2" descr="http://www.beyonddiscovery.org/Includes/DBFile.asp?ID=105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61100" y="3724275"/>
            <a:ext cx="1165159" cy="881062"/>
          </a:xfrm>
          <a:prstGeom prst="rect">
            <a:avLst/>
          </a:prstGeom>
          <a:noFill/>
        </p:spPr>
      </p:pic>
      <p:pic>
        <p:nvPicPr>
          <p:cNvPr id="160772" name="Picture 4" descr="http://www.matheson-optometrists.com/Images/diabetic%20prp%20scars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400925" y="3724275"/>
            <a:ext cx="897599" cy="876300"/>
          </a:xfrm>
          <a:prstGeom prst="rect">
            <a:avLst/>
          </a:prstGeom>
          <a:noFill/>
        </p:spPr>
      </p:pic>
      <p:pic>
        <p:nvPicPr>
          <p:cNvPr id="160774" name="Picture 6" descr="http://konzern.heraeus.de/media/webmedia_local/media/presse/termine/hqsmondlandung/LunarLaserReflektor_nasa_300dpi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80226" y="4752974"/>
            <a:ext cx="1350763" cy="1364211"/>
          </a:xfrm>
          <a:prstGeom prst="rect">
            <a:avLst/>
          </a:prstGeom>
          <a:noFill/>
        </p:spPr>
      </p:pic>
      <p:pic>
        <p:nvPicPr>
          <p:cNvPr id="160776" name="Picture 8" descr="http://www.holophile.com/images/benton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080000" y="5638799"/>
            <a:ext cx="1414654" cy="1095375"/>
          </a:xfrm>
          <a:prstGeom prst="rect">
            <a:avLst/>
          </a:prstGeom>
          <a:noFill/>
        </p:spPr>
      </p:pic>
      <p:sp>
        <p:nvSpPr>
          <p:cNvPr id="43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4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5" name="44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6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7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8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5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6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8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3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1" name="70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7" name="6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5" name="6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" name="6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4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5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9" name="5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5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6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7" name="5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8" name="5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80" name="79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81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4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6" name="85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7" name="86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8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9" name="88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90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4" name="93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5" name="94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6" name="95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5" name="84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82" name="81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3" name="82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7" name="96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1659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1967-1970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97 Flecha abajo"/>
          <p:cNvSpPr/>
          <p:nvPr/>
        </p:nvSpPr>
        <p:spPr bwMode="auto">
          <a:xfrm rot="2119564" flipV="1">
            <a:off x="4775141" y="1741927"/>
            <a:ext cx="237397" cy="426482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9" name="98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99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1" name="100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2" name="101 Conector recto de flecha"/>
          <p:cNvCxnSpPr/>
          <p:nvPr/>
        </p:nvCxnSpPr>
        <p:spPr bwMode="auto">
          <a:xfrm rot="5400000" flipH="1" flipV="1">
            <a:off x="461487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14424" y="2686051"/>
            <a:ext cx="7648576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Ciencia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diodo laser operando a temperatura ambiente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laser de CO2 en configuración TEA (industrial)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inventa el laser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excimer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demuestran las primeras comunicaciones por fibra óptica y módulos láser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laser de cascada cuántica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Ippen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Shank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producen el primer pulso sub-picosegundo: comienza la óptica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ultrarápida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40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1" name="40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2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3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1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4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69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7" name="6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5" name="6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3" name="6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4" name="6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9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9" name="5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5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0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7" name="5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5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5" name="54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" name="55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3" name="52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4" name="53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6" name="75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7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0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2" name="81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3" name="82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4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5" name="84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6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7" name="86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8" name="87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1" name="80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78" name="77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9" name="78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3" name="92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1659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1970-1974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4" name="93 Flecha abajo"/>
          <p:cNvSpPr/>
          <p:nvPr/>
        </p:nvSpPr>
        <p:spPr bwMode="auto">
          <a:xfrm rot="2119564" flipV="1">
            <a:off x="4960378" y="1730620"/>
            <a:ext cx="398027" cy="465773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5" name="94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6" name="95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7" name="96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461487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9" name="98 Conector recto de flecha"/>
          <p:cNvCxnSpPr/>
          <p:nvPr/>
        </p:nvCxnSpPr>
        <p:spPr bwMode="auto">
          <a:xfrm rot="5400000" flipH="1" flipV="1">
            <a:off x="4729177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114424" y="2733676"/>
            <a:ext cx="7648576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Aplicaciones</a:t>
            </a: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establece el primer espectáculo laser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Laserium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Grifin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Park Los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Angeles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Artur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Askin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inventa las pinzas ópticas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Loyd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Cross inventa el holograma multiplexado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implementa el sistema de código de barras</a:t>
            </a:r>
          </a:p>
          <a:p>
            <a:pPr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0778" name="Picture 10" descr="http://www.holophile.com/images/KissII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94275" y="5159374"/>
            <a:ext cx="2901950" cy="1328357"/>
          </a:xfrm>
          <a:prstGeom prst="rect">
            <a:avLst/>
          </a:prstGeom>
          <a:noFill/>
        </p:spPr>
      </p:pic>
      <p:pic>
        <p:nvPicPr>
          <p:cNvPr id="47" name="Picture 8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052638" y="5149850"/>
            <a:ext cx="2100262" cy="12565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1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2" name="41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75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3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1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2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69" name="6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67" name="6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65" name="6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3" name="6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" name="6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1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" name="6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2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59" name="5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" name="5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3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57" name="5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" name="5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4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55" name="5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6" name="5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78" name="77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79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2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4" name="83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85" name="84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86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87" name="86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88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89" name="88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0" name="89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1" name="90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2" name="91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3" name="92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4" name="93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3" name="82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80" name="79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1" name="80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5" name="94 CuadroTexto"/>
          <p:cNvSpPr txBox="1"/>
          <p:nvPr>
            <p:custDataLst>
              <p:tags r:id="rId2"/>
            </p:custDataLst>
          </p:nvPr>
        </p:nvSpPr>
        <p:spPr>
          <a:xfrm>
            <a:off x="828675" y="2295525"/>
            <a:ext cx="16594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1970-1974</a:t>
            </a:r>
          </a:p>
        </p:txBody>
      </p:sp>
      <p:sp>
        <p:nvSpPr>
          <p:cNvPr id="96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97" name="96 Flecha abajo"/>
          <p:cNvSpPr/>
          <p:nvPr/>
        </p:nvSpPr>
        <p:spPr bwMode="auto">
          <a:xfrm rot="2119564" flipV="1">
            <a:off x="4960378" y="1730620"/>
            <a:ext cx="398027" cy="465773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98" name="97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99" name="98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0" name="99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1" name="100 Conector recto de flecha"/>
          <p:cNvCxnSpPr/>
          <p:nvPr/>
        </p:nvCxnSpPr>
        <p:spPr bwMode="auto">
          <a:xfrm rot="5400000" flipH="1" flipV="1">
            <a:off x="461487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2" name="101 Conector recto de flecha"/>
          <p:cNvCxnSpPr/>
          <p:nvPr/>
        </p:nvCxnSpPr>
        <p:spPr bwMode="auto">
          <a:xfrm rot="5400000" flipH="1" flipV="1">
            <a:off x="4729177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37 CuadroTexto"/>
          <p:cNvSpPr txBox="1"/>
          <p:nvPr>
            <p:custDataLst>
              <p:tags r:id="rId1"/>
            </p:custDataLst>
          </p:nvPr>
        </p:nvSpPr>
        <p:spPr>
          <a:xfrm>
            <a:off x="1209674" y="2757118"/>
            <a:ext cx="76485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Primer diodo laser comercial (Laser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Diode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RCA, IBM y Xerox demuestran la impresora laser </a:t>
            </a:r>
          </a:p>
        </p:txBody>
      </p:sp>
      <p:pic>
        <p:nvPicPr>
          <p:cNvPr id="162818" name="Picture 2" descr="http://upload.wikimedia.org/wikipedia/commons/thumb/d/d9/Diode_laser.jpg/250px-Diode_laser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610350" y="2581275"/>
            <a:ext cx="1661615" cy="1103313"/>
          </a:xfrm>
          <a:prstGeom prst="rect">
            <a:avLst/>
          </a:prstGeom>
          <a:noFill/>
        </p:spPr>
      </p:pic>
      <p:sp>
        <p:nvSpPr>
          <p:cNvPr id="43" name="42 CuadroTexto"/>
          <p:cNvSpPr txBox="1"/>
          <p:nvPr>
            <p:custDataLst>
              <p:tags r:id="rId2"/>
            </p:custDataLst>
          </p:nvPr>
        </p:nvSpPr>
        <p:spPr>
          <a:xfrm>
            <a:off x="971550" y="4234230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1978</a:t>
            </a:r>
            <a:endParaRPr lang="es-MX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43 CuadroTexto"/>
          <p:cNvSpPr txBox="1"/>
          <p:nvPr>
            <p:custDataLst>
              <p:tags r:id="rId3"/>
            </p:custDataLst>
          </p:nvPr>
        </p:nvSpPr>
        <p:spPr>
          <a:xfrm>
            <a:off x="1390650" y="4695825"/>
            <a:ext cx="729558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laser de electrones libre (John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Madey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Stanford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  <a:p>
            <a:pPr marL="180975" indent="-180975"/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comercializa el video Disk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Philipps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MCA)</a:t>
            </a: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2820" name="Picture 4" descr="http://upload.wikimedia.org/wikipedia/commons/thumb/a/ab/LDDVDComparison-mod.png/250px-LDDVDComparison-mod.png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705600" y="5114925"/>
            <a:ext cx="1779094" cy="1238250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sp>
        <p:nvSpPr>
          <p:cNvPr id="50" name="49 CuadroTexto"/>
          <p:cNvSpPr txBox="1"/>
          <p:nvPr>
            <p:custDataLst>
              <p:tags r:id="rId5"/>
            </p:custDataLst>
          </p:nvPr>
        </p:nvSpPr>
        <p:spPr>
          <a:xfrm>
            <a:off x="885825" y="3403377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1977</a:t>
            </a:r>
            <a:endParaRPr lang="es-MX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" name="51 Rectángulo"/>
          <p:cNvSpPr/>
          <p:nvPr>
            <p:custDataLst>
              <p:tags r:id="rId6"/>
            </p:custDataLst>
          </p:nvPr>
        </p:nvSpPr>
        <p:spPr>
          <a:xfrm>
            <a:off x="1314450" y="386497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VCEL</a:t>
            </a:r>
          </a:p>
        </p:txBody>
      </p:sp>
      <p:grpSp>
        <p:nvGrpSpPr>
          <p:cNvPr id="45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46" name="45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7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78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49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76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4" name="7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5" name="74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2" name="7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3" name="7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0" name="6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1" name="7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6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" name="66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7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4" name="6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" name="6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8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2" name="6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" name="6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9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0" name="5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1" name="6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83" name="82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84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87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89" name="88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90" name="89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91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92" name="91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93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94" name="93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5" name="94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6" name="95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7" name="96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8" name="97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99" name="98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88" name="87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85" name="84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6" name="85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100" name="99 CuadroTexto"/>
          <p:cNvSpPr txBox="1"/>
          <p:nvPr>
            <p:custDataLst>
              <p:tags r:id="rId7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1975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1" name="Text Box 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102" name="101 Flecha abajo"/>
          <p:cNvSpPr/>
          <p:nvPr/>
        </p:nvSpPr>
        <p:spPr bwMode="auto">
          <a:xfrm rot="2119564" flipV="1">
            <a:off x="5198503" y="1730620"/>
            <a:ext cx="398027" cy="465773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03" name="102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4" name="103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5" name="104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6" name="105 Conector recto de flecha"/>
          <p:cNvCxnSpPr/>
          <p:nvPr/>
        </p:nvCxnSpPr>
        <p:spPr bwMode="auto">
          <a:xfrm rot="5400000" flipH="1" flipV="1">
            <a:off x="461487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7" name="106 Conector recto de flecha"/>
          <p:cNvCxnSpPr/>
          <p:nvPr/>
        </p:nvCxnSpPr>
        <p:spPr bwMode="auto">
          <a:xfrm rot="5400000" flipH="1" flipV="1">
            <a:off x="4729177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9" name="108 Conector recto de flecha"/>
          <p:cNvCxnSpPr/>
          <p:nvPr/>
        </p:nvCxnSpPr>
        <p:spPr bwMode="auto">
          <a:xfrm rot="5400000" flipH="1" flipV="1">
            <a:off x="497682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20" name="Picture 4" descr="http://upload.wikimedia.org/wikipedia/commons/thumb/a/ab/LDDVDComparison-mod.png/250px-LDDVDComparison-mod.png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096125" y="2585326"/>
            <a:ext cx="1647825" cy="1146887"/>
          </a:xfrm>
          <a:prstGeom prst="rect">
            <a:avLst/>
          </a:prstGeom>
          <a:noFill/>
          <a:scene3d>
            <a:camera prst="orthographicFront">
              <a:rot lat="0" lon="0" rev="16200000"/>
            </a:camera>
            <a:lightRig rig="threePt" dir="t"/>
          </a:scene3d>
        </p:spPr>
      </p:pic>
      <p:sp>
        <p:nvSpPr>
          <p:cNvPr id="48" name="47 CuadroTexto"/>
          <p:cNvSpPr txBox="1"/>
          <p:nvPr>
            <p:custDataLst>
              <p:tags r:id="rId2"/>
            </p:custDataLst>
          </p:nvPr>
        </p:nvSpPr>
        <p:spPr>
          <a:xfrm>
            <a:off x="1047750" y="2676525"/>
            <a:ext cx="69818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presenta el primer disco compacto (CD)</a:t>
            </a:r>
          </a:p>
          <a:p>
            <a:pPr marL="180975" indent="-180975"/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Canon introduce la primera impresora laser usando un LD (inventada por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Starkweather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1969)</a:t>
            </a:r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 </a:t>
            </a:r>
          </a:p>
        </p:txBody>
      </p:sp>
      <p:sp>
        <p:nvSpPr>
          <p:cNvPr id="49" name="48 CuadroTexto"/>
          <p:cNvSpPr txBox="1"/>
          <p:nvPr>
            <p:custDataLst>
              <p:tags r:id="rId3"/>
            </p:custDataLst>
          </p:nvPr>
        </p:nvSpPr>
        <p:spPr>
          <a:xfrm>
            <a:off x="1790700" y="6117193"/>
            <a:ext cx="6468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el láser salió de los laboratorios para entrar en la vida diaria</a:t>
            </a: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5890" name="Picture 2" descr="&gt;Laser Printer” border=”0″ height=”400″ width=”400″&gt;&lt;/p&gt;&#10;&lt;p&gt;The first &lt;a onclick=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222375" y="4295362"/>
            <a:ext cx="1892300" cy="1357726"/>
          </a:xfrm>
          <a:prstGeom prst="rect">
            <a:avLst/>
          </a:prstGeom>
          <a:noFill/>
        </p:spPr>
      </p:pic>
      <p:pic>
        <p:nvPicPr>
          <p:cNvPr id="165892" name="Picture 4" descr="http://www.walyou.com/img/pc-hardware-history-6.jp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175000" y="4369347"/>
            <a:ext cx="2425700" cy="1171028"/>
          </a:xfrm>
          <a:prstGeom prst="rect">
            <a:avLst/>
          </a:prstGeom>
          <a:noFill/>
        </p:spPr>
      </p:pic>
      <p:sp>
        <p:nvSpPr>
          <p:cNvPr id="50" name="49 Rectángulo"/>
          <p:cNvSpPr/>
          <p:nvPr/>
        </p:nvSpPr>
        <p:spPr>
          <a:xfrm>
            <a:off x="3708737" y="5597009"/>
            <a:ext cx="131318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100" dirty="0" smtClean="0"/>
              <a:t>Original IBM 3800</a:t>
            </a:r>
            <a:endParaRPr lang="es-MX" sz="1100" dirty="0"/>
          </a:p>
        </p:txBody>
      </p:sp>
      <p:sp>
        <p:nvSpPr>
          <p:cNvPr id="51" name="50 Rectángulo"/>
          <p:cNvSpPr/>
          <p:nvPr/>
        </p:nvSpPr>
        <p:spPr>
          <a:xfrm>
            <a:off x="1541080" y="5663684"/>
            <a:ext cx="120257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100" dirty="0"/>
              <a:t>Xerox </a:t>
            </a:r>
            <a:r>
              <a:rPr lang="es-MX" sz="1100" dirty="0" err="1"/>
              <a:t>Star</a:t>
            </a:r>
            <a:r>
              <a:rPr lang="es-MX" sz="1100" dirty="0"/>
              <a:t> 8100</a:t>
            </a:r>
          </a:p>
        </p:txBody>
      </p:sp>
      <p:pic>
        <p:nvPicPr>
          <p:cNvPr id="165894" name="Picture 6" descr="Typical Modern Day Laser Printer: HP 4350tn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261100" y="4419600"/>
            <a:ext cx="1202917" cy="1189038"/>
          </a:xfrm>
          <a:prstGeom prst="rect">
            <a:avLst/>
          </a:prstGeom>
          <a:noFill/>
        </p:spPr>
      </p:pic>
      <p:sp>
        <p:nvSpPr>
          <p:cNvPr id="52" name="51 Flecha derecha"/>
          <p:cNvSpPr/>
          <p:nvPr/>
        </p:nvSpPr>
        <p:spPr bwMode="auto">
          <a:xfrm>
            <a:off x="5819775" y="4876800"/>
            <a:ext cx="352425" cy="257175"/>
          </a:xfrm>
          <a:prstGeom prst="rightArrow">
            <a:avLst/>
          </a:prstGeom>
          <a:solidFill>
            <a:srgbClr val="FFC0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MX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7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3" name="52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4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5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6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3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4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6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1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2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79" name="78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" name="79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7" name="76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8" name="77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5" name="7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6" name="7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3" name="72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" name="73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1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1" name="70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" name="71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2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69" name="68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" name="69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3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" name="6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64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5" name="64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6" name="6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88" name="87 Grupo"/>
          <p:cNvGrpSpPr/>
          <p:nvPr/>
        </p:nvGrpSpPr>
        <p:grpSpPr>
          <a:xfrm>
            <a:off x="847726" y="1790700"/>
            <a:ext cx="3714758" cy="304802"/>
            <a:chOff x="847726" y="1790700"/>
            <a:chExt cx="3714758" cy="304802"/>
          </a:xfrm>
        </p:grpSpPr>
        <p:grpSp>
          <p:nvGrpSpPr>
            <p:cNvPr id="89" name="54 Grupo"/>
            <p:cNvGrpSpPr/>
            <p:nvPr/>
          </p:nvGrpSpPr>
          <p:grpSpPr>
            <a:xfrm>
              <a:off x="847726" y="1790700"/>
              <a:ext cx="3552831" cy="295276"/>
              <a:chOff x="847726" y="1790700"/>
              <a:chExt cx="3552831" cy="295276"/>
            </a:xfrm>
          </p:grpSpPr>
          <p:grpSp>
            <p:nvGrpSpPr>
              <p:cNvPr id="92" name="98 Grupo"/>
              <p:cNvGrpSpPr/>
              <p:nvPr/>
            </p:nvGrpSpPr>
            <p:grpSpPr>
              <a:xfrm>
                <a:off x="847726" y="1790700"/>
                <a:ext cx="3390905" cy="295276"/>
                <a:chOff x="847726" y="1790700"/>
                <a:chExt cx="3390905" cy="295276"/>
              </a:xfrm>
            </p:grpSpPr>
            <p:cxnSp>
              <p:nvCxnSpPr>
                <p:cNvPr id="94" name="93 Conector recto de flecha"/>
                <p:cNvCxnSpPr/>
                <p:nvPr/>
              </p:nvCxnSpPr>
              <p:spPr bwMode="auto">
                <a:xfrm rot="5400000" flipH="1" flipV="1">
                  <a:off x="3852867" y="1814515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95" name="94 Conector recto de flecha"/>
                <p:cNvCxnSpPr/>
                <p:nvPr/>
              </p:nvCxnSpPr>
              <p:spPr bwMode="auto">
                <a:xfrm rot="5400000" flipH="1" flipV="1">
                  <a:off x="3986218" y="1824040"/>
                  <a:ext cx="276225" cy="228600"/>
                </a:xfrm>
                <a:prstGeom prst="straightConnector1">
                  <a:avLst/>
                </a:prstGeom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grpSp>
              <p:nvGrpSpPr>
                <p:cNvPr id="96" name="88 Grupo"/>
                <p:cNvGrpSpPr/>
                <p:nvPr/>
              </p:nvGrpSpPr>
              <p:grpSpPr>
                <a:xfrm>
                  <a:off x="847726" y="1790700"/>
                  <a:ext cx="3086103" cy="295276"/>
                  <a:chOff x="847726" y="1790700"/>
                  <a:chExt cx="3086103" cy="295276"/>
                </a:xfrm>
              </p:grpSpPr>
              <p:cxnSp>
                <p:nvCxnSpPr>
                  <p:cNvPr id="97" name="96 Conector recto de flecha"/>
                  <p:cNvCxnSpPr/>
                  <p:nvPr/>
                </p:nvCxnSpPr>
                <p:spPr bwMode="auto">
                  <a:xfrm rot="5400000" flipH="1" flipV="1">
                    <a:off x="3681416" y="1824040"/>
                    <a:ext cx="276225" cy="228600"/>
                  </a:xfrm>
                  <a:prstGeom prst="straightConnector1">
                    <a:avLst/>
                  </a:prstGeom>
                  <a:gradFill rotWithShape="0">
                    <a:gsLst>
                      <a:gs pos="0">
                        <a:srgbClr val="A603AB"/>
                      </a:gs>
                      <a:gs pos="12000">
                        <a:srgbClr val="E81766"/>
                      </a:gs>
                      <a:gs pos="27000">
                        <a:srgbClr val="EE3F17"/>
                      </a:gs>
                      <a:gs pos="48000">
                        <a:srgbClr val="FFFF00"/>
                      </a:gs>
                      <a:gs pos="64999">
                        <a:srgbClr val="1A8D48"/>
                      </a:gs>
                      <a:gs pos="78999">
                        <a:srgbClr val="0819FB"/>
                      </a:gs>
                      <a:gs pos="100000">
                        <a:srgbClr val="A603AB"/>
                      </a:gs>
                    </a:gsLst>
                    <a:lin ang="0" scaled="1"/>
                  </a:gradFill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  <p:grpSp>
                <p:nvGrpSpPr>
                  <p:cNvPr id="98" name="49 Grupo"/>
                  <p:cNvGrpSpPr/>
                  <p:nvPr/>
                </p:nvGrpSpPr>
                <p:grpSpPr>
                  <a:xfrm>
                    <a:off x="847726" y="1790700"/>
                    <a:ext cx="2981330" cy="295276"/>
                    <a:chOff x="847726" y="1790700"/>
                    <a:chExt cx="2981330" cy="295276"/>
                  </a:xfrm>
                </p:grpSpPr>
                <p:cxnSp>
                  <p:nvCxnSpPr>
                    <p:cNvPr id="99" name="98 Conector recto de flecha"/>
                    <p:cNvCxnSpPr/>
                    <p:nvPr/>
                  </p:nvCxnSpPr>
                  <p:spPr bwMode="auto">
                    <a:xfrm rot="5400000" flipH="1" flipV="1">
                      <a:off x="823913" y="181451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100" name="99 Conector recto de flecha"/>
                    <p:cNvCxnSpPr/>
                    <p:nvPr/>
                  </p:nvCxnSpPr>
                  <p:spPr bwMode="auto">
                    <a:xfrm rot="5400000" flipH="1" flipV="1">
                      <a:off x="1443039" y="1833563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101" name="100 Conector recto de flecha"/>
                    <p:cNvCxnSpPr/>
                    <p:nvPr/>
                  </p:nvCxnSpPr>
                  <p:spPr bwMode="auto">
                    <a:xfrm rot="5400000" flipH="1" flipV="1">
                      <a:off x="2024065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102" name="101 Conector recto de flecha"/>
                    <p:cNvCxnSpPr/>
                    <p:nvPr/>
                  </p:nvCxnSpPr>
                  <p:spPr bwMode="auto">
                    <a:xfrm rot="5400000" flipH="1" flipV="1">
                      <a:off x="2252666" y="183356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103" name="102 Conector recto de flecha"/>
                    <p:cNvCxnSpPr/>
                    <p:nvPr/>
                  </p:nvCxnSpPr>
                  <p:spPr bwMode="auto">
                    <a:xfrm rot="5400000" flipH="1" flipV="1">
                      <a:off x="2967042" y="1814514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  <p:cxnSp>
                  <p:nvCxnSpPr>
                    <p:cNvPr id="104" name="103 Conector recto de flecha"/>
                    <p:cNvCxnSpPr/>
                    <p:nvPr/>
                  </p:nvCxnSpPr>
                  <p:spPr bwMode="auto">
                    <a:xfrm rot="5400000" flipH="1" flipV="1">
                      <a:off x="3576643" y="1824039"/>
                      <a:ext cx="276225" cy="228600"/>
                    </a:xfrm>
                    <a:prstGeom prst="straightConnector1">
                      <a:avLst/>
                    </a:prstGeom>
                    <a:gradFill rotWithShape="0">
                      <a:gsLst>
                        <a:gs pos="0">
                          <a:srgbClr val="A603AB"/>
                        </a:gs>
                        <a:gs pos="12000">
                          <a:srgbClr val="E81766"/>
                        </a:gs>
                        <a:gs pos="27000">
                          <a:srgbClr val="EE3F17"/>
                        </a:gs>
                        <a:gs pos="48000">
                          <a:srgbClr val="FFFF00"/>
                        </a:gs>
                        <a:gs pos="64999">
                          <a:srgbClr val="1A8D48"/>
                        </a:gs>
                        <a:gs pos="78999">
                          <a:srgbClr val="0819FB"/>
                        </a:gs>
                        <a:gs pos="100000">
                          <a:srgbClr val="A603AB"/>
                        </a:gs>
                      </a:gsLst>
                      <a:lin ang="0" scaled="1"/>
                    </a:gradFill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arrow"/>
                    </a:ln>
                    <a:effectLst/>
                  </p:spPr>
                </p:cxnSp>
              </p:grpSp>
            </p:grpSp>
          </p:grpSp>
          <p:cxnSp>
            <p:nvCxnSpPr>
              <p:cNvPr id="93" name="92 Conector recto de flecha"/>
              <p:cNvCxnSpPr/>
              <p:nvPr/>
            </p:nvCxnSpPr>
            <p:spPr bwMode="auto">
              <a:xfrm rot="5400000" flipH="1" flipV="1">
                <a:off x="4148144" y="1824040"/>
                <a:ext cx="276225" cy="228600"/>
              </a:xfrm>
              <a:prstGeom prst="straightConnector1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cxnSp>
          <p:nvCxnSpPr>
            <p:cNvPr id="90" name="89 Conector recto de flecha"/>
            <p:cNvCxnSpPr/>
            <p:nvPr/>
          </p:nvCxnSpPr>
          <p:spPr bwMode="auto">
            <a:xfrm rot="5400000" flipH="1" flipV="1">
              <a:off x="4224345" y="1843090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91" name="90 Conector recto de flecha"/>
            <p:cNvCxnSpPr/>
            <p:nvPr/>
          </p:nvCxnSpPr>
          <p:spPr bwMode="auto">
            <a:xfrm rot="5400000" flipH="1" flipV="1">
              <a:off x="4310071" y="1814515"/>
              <a:ext cx="276225" cy="228600"/>
            </a:xfrm>
            <a:prstGeom prst="straightConnector1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105" name="Text Box 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30275" y="304800"/>
            <a:ext cx="617932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 desarrollo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106" name="105 CuadroTexto"/>
          <p:cNvSpPr txBox="1"/>
          <p:nvPr>
            <p:custDataLst>
              <p:tags r:id="rId5"/>
            </p:custDataLst>
          </p:nvPr>
        </p:nvSpPr>
        <p:spPr>
          <a:xfrm>
            <a:off x="828675" y="2295525"/>
            <a:ext cx="870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1979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07" name="106 Conector recto de flecha"/>
          <p:cNvCxnSpPr/>
          <p:nvPr/>
        </p:nvCxnSpPr>
        <p:spPr bwMode="auto">
          <a:xfrm rot="5400000" flipH="1" flipV="1">
            <a:off x="443389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8" name="107 Conector recto de flecha"/>
          <p:cNvCxnSpPr/>
          <p:nvPr/>
        </p:nvCxnSpPr>
        <p:spPr bwMode="auto">
          <a:xfrm rot="5400000" flipH="1" flipV="1">
            <a:off x="4500574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9" name="108 Conector recto de flecha"/>
          <p:cNvCxnSpPr/>
          <p:nvPr/>
        </p:nvCxnSpPr>
        <p:spPr bwMode="auto">
          <a:xfrm rot="5400000" flipH="1" flipV="1">
            <a:off x="4548200" y="184309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0" name="109 Conector recto de flecha"/>
          <p:cNvCxnSpPr/>
          <p:nvPr/>
        </p:nvCxnSpPr>
        <p:spPr bwMode="auto">
          <a:xfrm rot="5400000" flipH="1" flipV="1">
            <a:off x="4614876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1" name="110 Conector recto de flecha"/>
          <p:cNvCxnSpPr/>
          <p:nvPr/>
        </p:nvCxnSpPr>
        <p:spPr bwMode="auto">
          <a:xfrm rot="5400000" flipH="1" flipV="1">
            <a:off x="4729177" y="1833565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2" name="111 Conector recto de flecha"/>
          <p:cNvCxnSpPr/>
          <p:nvPr/>
        </p:nvCxnSpPr>
        <p:spPr bwMode="auto">
          <a:xfrm rot="5400000" flipH="1" flipV="1">
            <a:off x="4976828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13" name="112 Conector recto de flecha"/>
          <p:cNvCxnSpPr/>
          <p:nvPr/>
        </p:nvCxnSpPr>
        <p:spPr bwMode="auto">
          <a:xfrm rot="5400000" flipH="1" flipV="1">
            <a:off x="5186379" y="1824040"/>
            <a:ext cx="276225" cy="228600"/>
          </a:xfrm>
          <a:prstGeom prst="straightConnector1">
            <a:avLst/>
          </a:prstGeom>
          <a:gradFill rotWithShape="0">
            <a:gsLst>
              <a:gs pos="0">
                <a:srgbClr val="A603AB"/>
              </a:gs>
              <a:gs pos="12000">
                <a:srgbClr val="E81766"/>
              </a:gs>
              <a:gs pos="27000">
                <a:srgbClr val="EE3F17"/>
              </a:gs>
              <a:gs pos="48000">
                <a:srgbClr val="FFFF00"/>
              </a:gs>
              <a:gs pos="64999">
                <a:srgbClr val="1A8D48"/>
              </a:gs>
              <a:gs pos="78999">
                <a:srgbClr val="0819FB"/>
              </a:gs>
              <a:gs pos="100000">
                <a:srgbClr val="A603AB"/>
              </a:gs>
            </a:gsLst>
            <a:lin ang="0" scaled="1"/>
          </a:gra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4" name="113 Flecha abajo"/>
          <p:cNvSpPr/>
          <p:nvPr/>
        </p:nvSpPr>
        <p:spPr bwMode="auto">
          <a:xfrm rot="2119564" flipV="1">
            <a:off x="5432738" y="1751920"/>
            <a:ext cx="129883" cy="401479"/>
          </a:xfrm>
          <a:prstGeom prst="downArrow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48 Llamada de flecha izquierda y derecha"/>
          <p:cNvSpPr/>
          <p:nvPr>
            <p:custDataLst>
              <p:tags r:id="rId1"/>
            </p:custDataLst>
          </p:nvPr>
        </p:nvSpPr>
        <p:spPr bwMode="auto">
          <a:xfrm>
            <a:off x="3990974" y="2514601"/>
            <a:ext cx="75247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1" name="50 Llamada de flecha izquierda y derecha"/>
          <p:cNvSpPr/>
          <p:nvPr>
            <p:custDataLst>
              <p:tags r:id="rId2"/>
            </p:custDataLst>
          </p:nvPr>
        </p:nvSpPr>
        <p:spPr bwMode="auto">
          <a:xfrm>
            <a:off x="5695949" y="2476500"/>
            <a:ext cx="2105026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0" name="49 Llamada de flecha izquierda y derecha"/>
          <p:cNvSpPr/>
          <p:nvPr>
            <p:custDataLst>
              <p:tags r:id="rId3"/>
            </p:custDataLst>
          </p:nvPr>
        </p:nvSpPr>
        <p:spPr bwMode="auto">
          <a:xfrm>
            <a:off x="4733923" y="2095501"/>
            <a:ext cx="914401" cy="369332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6" name="45 Llamada de flecha izquierda y derecha"/>
          <p:cNvSpPr/>
          <p:nvPr>
            <p:custDataLst>
              <p:tags r:id="rId4"/>
            </p:custDataLst>
          </p:nvPr>
        </p:nvSpPr>
        <p:spPr bwMode="auto">
          <a:xfrm>
            <a:off x="876299" y="2200275"/>
            <a:ext cx="3114676" cy="380999"/>
          </a:xfrm>
          <a:prstGeom prst="leftRightArrowCallout">
            <a:avLst>
              <a:gd name="adj1" fmla="val 25000"/>
              <a:gd name="adj2" fmla="val 25000"/>
              <a:gd name="adj3" fmla="val 25000"/>
              <a:gd name="adj4" fmla="val 60914"/>
            </a:avLst>
          </a:prstGeom>
          <a:gradFill rotWithShape="0">
            <a:gsLst>
              <a:gs pos="0">
                <a:srgbClr val="8488C4"/>
              </a:gs>
              <a:gs pos="53000">
                <a:srgbClr val="D4DEFF"/>
              </a:gs>
              <a:gs pos="83000">
                <a:srgbClr val="D4DEFF"/>
              </a:gs>
              <a:gs pos="100000">
                <a:srgbClr val="96AB94"/>
              </a:gs>
            </a:gsLst>
            <a:lin ang="0" scaled="0"/>
          </a:gra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E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30275" y="304800"/>
            <a:ext cx="45416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Historia del Láser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0" name="39 CuadroTexto"/>
          <p:cNvSpPr txBox="1"/>
          <p:nvPr/>
        </p:nvSpPr>
        <p:spPr>
          <a:xfrm>
            <a:off x="1724025" y="2209800"/>
            <a:ext cx="12875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/>
              <a:t>Prehistoria</a:t>
            </a:r>
            <a:endParaRPr lang="es-MX" dirty="0"/>
          </a:p>
        </p:txBody>
      </p:sp>
      <p:sp>
        <p:nvSpPr>
          <p:cNvPr id="42" name="41 Rectángulo"/>
          <p:cNvSpPr/>
          <p:nvPr/>
        </p:nvSpPr>
        <p:spPr>
          <a:xfrm>
            <a:off x="4054291" y="2549009"/>
            <a:ext cx="6110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200" dirty="0" smtClean="0"/>
              <a:t>Máser</a:t>
            </a:r>
          </a:p>
        </p:txBody>
      </p:sp>
      <p:sp>
        <p:nvSpPr>
          <p:cNvPr id="43" name="42 Rectángulo"/>
          <p:cNvSpPr/>
          <p:nvPr/>
        </p:nvSpPr>
        <p:spPr>
          <a:xfrm>
            <a:off x="4857876" y="2129909"/>
            <a:ext cx="63190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Láser</a:t>
            </a:r>
            <a:endParaRPr lang="es-ES" dirty="0"/>
          </a:p>
        </p:txBody>
      </p:sp>
      <p:sp>
        <p:nvSpPr>
          <p:cNvPr id="44" name="43 Rectángulo"/>
          <p:cNvSpPr/>
          <p:nvPr/>
        </p:nvSpPr>
        <p:spPr>
          <a:xfrm>
            <a:off x="6153599" y="2491859"/>
            <a:ext cx="10903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MX" sz="1400" dirty="0" smtClean="0"/>
              <a:t>Diodo láser</a:t>
            </a:r>
            <a:endParaRPr lang="es-ES" sz="1400" dirty="0"/>
          </a:p>
        </p:txBody>
      </p:sp>
      <p:sp>
        <p:nvSpPr>
          <p:cNvPr id="52" name="51 CuadroTexto"/>
          <p:cNvSpPr txBox="1"/>
          <p:nvPr>
            <p:custDataLst>
              <p:tags r:id="rId6"/>
            </p:custDataLst>
          </p:nvPr>
        </p:nvSpPr>
        <p:spPr>
          <a:xfrm>
            <a:off x="838200" y="3705225"/>
            <a:ext cx="3552576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Prehistoria:            - 1954 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Máser:	1954  - 1960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Láser:	1960  - 1975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Diodo láser:	1975  -</a:t>
            </a:r>
            <a:endParaRPr lang="es-ES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3" name="52 CuadroTexto"/>
          <p:cNvSpPr txBox="1"/>
          <p:nvPr>
            <p:custDataLst>
              <p:tags r:id="rId7"/>
            </p:custDataLst>
          </p:nvPr>
        </p:nvSpPr>
        <p:spPr>
          <a:xfrm>
            <a:off x="4943475" y="3695700"/>
            <a:ext cx="2707793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Precursores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Realización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Entendimiento</a:t>
            </a:r>
          </a:p>
          <a:p>
            <a:pPr>
              <a:lnSpc>
                <a:spcPct val="150000"/>
              </a:lnSpc>
              <a:buFont typeface="Wingdings" pitchFamily="2" charset="2"/>
              <a:buChar char="Ø"/>
            </a:pPr>
            <a:r>
              <a:rPr lang="es-MX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s-MX" sz="2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Comercialización</a:t>
            </a:r>
            <a:endParaRPr lang="es-ES" sz="2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45 Grupo"/>
          <p:cNvGrpSpPr/>
          <p:nvPr/>
        </p:nvGrpSpPr>
        <p:grpSpPr>
          <a:xfrm>
            <a:off x="1055831" y="1459518"/>
            <a:ext cx="6714837" cy="637338"/>
            <a:chOff x="960581" y="3859818"/>
            <a:chExt cx="6714837" cy="637338"/>
          </a:xfrm>
        </p:grpSpPr>
        <p:cxnSp>
          <p:nvCxnSpPr>
            <p:cNvPr id="54" name="53 Conector recto"/>
            <p:cNvCxnSpPr/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gradFill rotWithShape="0">
              <a:gsLst>
                <a:gs pos="0">
                  <a:srgbClr val="A603AB"/>
                </a:gs>
                <a:gs pos="12000">
                  <a:srgbClr val="E81766"/>
                </a:gs>
                <a:gs pos="27000">
                  <a:srgbClr val="EE3F17"/>
                </a:gs>
                <a:gs pos="48000">
                  <a:srgbClr val="FFFF00"/>
                </a:gs>
                <a:gs pos="64999">
                  <a:srgbClr val="1A8D48"/>
                </a:gs>
                <a:gs pos="78999">
                  <a:srgbClr val="0819FB"/>
                </a:gs>
                <a:gs pos="100000">
                  <a:srgbClr val="A603AB"/>
                </a:gs>
              </a:gsLst>
              <a:lin ang="0" scaled="1"/>
            </a:gra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3" name="9 Grupo"/>
            <p:cNvGrpSpPr/>
            <p:nvPr/>
          </p:nvGrpSpPr>
          <p:grpSpPr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86" name="3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7" name="5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" name="8 Grupo"/>
            <p:cNvGrpSpPr/>
            <p:nvPr/>
          </p:nvGrpSpPr>
          <p:grpSpPr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84" name="6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5" name="7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1920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5" name="10 Grupo"/>
            <p:cNvGrpSpPr/>
            <p:nvPr/>
          </p:nvGrpSpPr>
          <p:grpSpPr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82" name="11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1930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3" name="12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" name="13 Grupo"/>
            <p:cNvGrpSpPr/>
            <p:nvPr/>
          </p:nvGrpSpPr>
          <p:grpSpPr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80" name="79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1950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1" name="80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" name="16 Grupo"/>
            <p:cNvGrpSpPr/>
            <p:nvPr/>
          </p:nvGrpSpPr>
          <p:grpSpPr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78" name="77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1970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" name="78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" name="19 Grupo"/>
            <p:cNvGrpSpPr/>
            <p:nvPr/>
          </p:nvGrpSpPr>
          <p:grpSpPr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76" name="7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1990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7" name="7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" name="22 Grupo"/>
            <p:cNvGrpSpPr/>
            <p:nvPr/>
          </p:nvGrpSpPr>
          <p:grpSpPr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4" name="73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5" name="74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1940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0" name="25 Grupo"/>
            <p:cNvGrpSpPr/>
            <p:nvPr/>
          </p:nvGrpSpPr>
          <p:grpSpPr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2" name="71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" name="72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1960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1" name="28 Grupo"/>
            <p:cNvGrpSpPr/>
            <p:nvPr/>
          </p:nvGrpSpPr>
          <p:grpSpPr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70" name="69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" name="70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1980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2" name="31 Grupo"/>
            <p:cNvGrpSpPr/>
            <p:nvPr/>
          </p:nvGrpSpPr>
          <p:grpSpPr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68" name="67 Conector recto"/>
              <p:cNvCxnSpPr/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" name="68 Rectángulo"/>
              <p:cNvSpPr/>
              <p:nvPr/>
            </p:nvSpPr>
            <p:spPr bwMode="auto">
              <a:xfrm>
                <a:off x="1554641" y="4256799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s-MX" sz="900" b="1" dirty="0" smtClean="0"/>
                  <a:t>200</a:t>
                </a: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34 Grupo"/>
            <p:cNvGrpSpPr/>
            <p:nvPr/>
          </p:nvGrpSpPr>
          <p:grpSpPr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66" name="65 Rectángulo"/>
              <p:cNvSpPr/>
              <p:nvPr/>
            </p:nvSpPr>
            <p:spPr bwMode="auto">
              <a:xfrm>
                <a:off x="1043709" y="3859818"/>
                <a:ext cx="535709" cy="23083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s-MX" sz="9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2010</a:t>
                </a:r>
                <a:endParaRPr kumimoji="0" lang="es-ES" sz="9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" name="66 Conector recto"/>
              <p:cNvCxnSpPr/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37 Grupo"/>
          <p:cNvGrpSpPr>
            <a:grpSpLocks/>
          </p:cNvGrpSpPr>
          <p:nvPr/>
        </p:nvGrpSpPr>
        <p:grpSpPr bwMode="auto">
          <a:xfrm>
            <a:off x="884238" y="1449388"/>
            <a:ext cx="6715125" cy="638175"/>
            <a:chOff x="960581" y="3859818"/>
            <a:chExt cx="6714837" cy="637338"/>
          </a:xfrm>
        </p:grpSpPr>
        <p:cxnSp>
          <p:nvCxnSpPr>
            <p:cNvPr id="16387" name="2 Conector recto"/>
            <p:cNvCxnSpPr>
              <a:cxnSpLocks noChangeShapeType="1"/>
            </p:cNvCxnSpPr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</p:spPr>
        </p:cxnSp>
        <p:grpSp>
          <p:nvGrpSpPr>
            <p:cNvPr id="3" name="9 Grupo"/>
            <p:cNvGrpSpPr>
              <a:grpSpLocks/>
            </p:cNvGrpSpPr>
            <p:nvPr/>
          </p:nvGrpSpPr>
          <p:grpSpPr bwMode="auto"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4" name="3 Rectángulo"/>
              <p:cNvSpPr/>
              <p:nvPr/>
            </p:nvSpPr>
            <p:spPr bwMode="auto">
              <a:xfrm>
                <a:off x="1043127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1910</a:t>
                </a:r>
                <a:endParaRPr lang="es-ES" sz="900" b="1" dirty="0"/>
              </a:p>
            </p:txBody>
          </p:sp>
          <p:cxnSp>
            <p:nvCxnSpPr>
              <p:cNvPr id="16420" name="5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5" name="8 Grupo"/>
            <p:cNvGrpSpPr>
              <a:grpSpLocks/>
            </p:cNvGrpSpPr>
            <p:nvPr/>
          </p:nvGrpSpPr>
          <p:grpSpPr bwMode="auto"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16417" name="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8" name="7 Rectángulo"/>
              <p:cNvSpPr/>
              <p:nvPr/>
            </p:nvSpPr>
            <p:spPr bwMode="auto">
              <a:xfrm>
                <a:off x="1554033" y="4257757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1920</a:t>
                </a:r>
                <a:endParaRPr lang="es-ES" sz="900" b="1" dirty="0"/>
              </a:p>
            </p:txBody>
          </p:sp>
        </p:grpSp>
        <p:grpSp>
          <p:nvGrpSpPr>
            <p:cNvPr id="6" name="10 Grupo"/>
            <p:cNvGrpSpPr>
              <a:grpSpLocks/>
            </p:cNvGrpSpPr>
            <p:nvPr/>
          </p:nvGrpSpPr>
          <p:grpSpPr bwMode="auto"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12" name="11 Rectángulo"/>
              <p:cNvSpPr/>
              <p:nvPr/>
            </p:nvSpPr>
            <p:spPr bwMode="auto">
              <a:xfrm>
                <a:off x="1043075" y="3859805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1930</a:t>
                </a:r>
                <a:endParaRPr lang="es-ES" sz="900" b="1" dirty="0"/>
              </a:p>
            </p:txBody>
          </p:sp>
          <p:cxnSp>
            <p:nvCxnSpPr>
              <p:cNvPr id="16416" name="12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7" name="13 Grupo"/>
            <p:cNvGrpSpPr>
              <a:grpSpLocks/>
            </p:cNvGrpSpPr>
            <p:nvPr/>
          </p:nvGrpSpPr>
          <p:grpSpPr bwMode="auto"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15" name="14 Rectángulo"/>
              <p:cNvSpPr/>
              <p:nvPr/>
            </p:nvSpPr>
            <p:spPr bwMode="auto">
              <a:xfrm>
                <a:off x="1043023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1950</a:t>
                </a:r>
                <a:endParaRPr lang="es-ES" sz="900" b="1" dirty="0"/>
              </a:p>
            </p:txBody>
          </p:sp>
          <p:cxnSp>
            <p:nvCxnSpPr>
              <p:cNvPr id="16414" name="15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9" name="16 Grupo"/>
            <p:cNvGrpSpPr>
              <a:grpSpLocks/>
            </p:cNvGrpSpPr>
            <p:nvPr/>
          </p:nvGrpSpPr>
          <p:grpSpPr bwMode="auto"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18" name="17 Rectángulo"/>
              <p:cNvSpPr/>
              <p:nvPr/>
            </p:nvSpPr>
            <p:spPr bwMode="auto">
              <a:xfrm>
                <a:off x="1042971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1970</a:t>
                </a:r>
                <a:endParaRPr lang="es-ES" sz="900" b="1" dirty="0"/>
              </a:p>
            </p:txBody>
          </p:sp>
          <p:cxnSp>
            <p:nvCxnSpPr>
              <p:cNvPr id="16412" name="18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10" name="19 Grupo"/>
            <p:cNvGrpSpPr>
              <a:grpSpLocks/>
            </p:cNvGrpSpPr>
            <p:nvPr/>
          </p:nvGrpSpPr>
          <p:grpSpPr bwMode="auto"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21" name="20 Rectángulo"/>
              <p:cNvSpPr/>
              <p:nvPr/>
            </p:nvSpPr>
            <p:spPr bwMode="auto">
              <a:xfrm>
                <a:off x="1042918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1990</a:t>
                </a:r>
                <a:endParaRPr lang="es-ES" sz="900" b="1" dirty="0"/>
              </a:p>
            </p:txBody>
          </p:sp>
          <p:cxnSp>
            <p:nvCxnSpPr>
              <p:cNvPr id="16410" name="21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11" name="22 Grupo"/>
            <p:cNvGrpSpPr>
              <a:grpSpLocks/>
            </p:cNvGrpSpPr>
            <p:nvPr/>
          </p:nvGrpSpPr>
          <p:grpSpPr bwMode="auto"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7" name="23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25" name="24 Rectángulo"/>
              <p:cNvSpPr/>
              <p:nvPr/>
            </p:nvSpPr>
            <p:spPr bwMode="auto">
              <a:xfrm>
                <a:off x="1553981" y="4257745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1940</a:t>
                </a:r>
                <a:endParaRPr lang="es-ES" sz="900" b="1" dirty="0"/>
              </a:p>
            </p:txBody>
          </p:sp>
        </p:grpSp>
        <p:grpSp>
          <p:nvGrpSpPr>
            <p:cNvPr id="13" name="25 Grupo"/>
            <p:cNvGrpSpPr>
              <a:grpSpLocks/>
            </p:cNvGrpSpPr>
            <p:nvPr/>
          </p:nvGrpSpPr>
          <p:grpSpPr bwMode="auto"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5" name="2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28" name="27 Rectángulo"/>
              <p:cNvSpPr/>
              <p:nvPr/>
            </p:nvSpPr>
            <p:spPr bwMode="auto">
              <a:xfrm>
                <a:off x="1553929" y="4257745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1960</a:t>
                </a:r>
                <a:endParaRPr lang="es-ES" sz="900" b="1" dirty="0"/>
              </a:p>
            </p:txBody>
          </p:sp>
        </p:grpSp>
        <p:grpSp>
          <p:nvGrpSpPr>
            <p:cNvPr id="14" name="28 Grupo"/>
            <p:cNvGrpSpPr>
              <a:grpSpLocks/>
            </p:cNvGrpSpPr>
            <p:nvPr/>
          </p:nvGrpSpPr>
          <p:grpSpPr bwMode="auto"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3" name="29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31" name="30 Rectángulo"/>
              <p:cNvSpPr/>
              <p:nvPr/>
            </p:nvSpPr>
            <p:spPr bwMode="auto">
              <a:xfrm>
                <a:off x="1553876" y="4257745"/>
                <a:ext cx="536552" cy="229886"/>
              </a:xfrm>
              <a:prstGeom prst="rect">
                <a:avLst/>
              </a:prstGeom>
              <a:solidFill>
                <a:srgbClr val="FF0000"/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1980</a:t>
                </a:r>
                <a:endParaRPr lang="es-ES" sz="900" b="1" dirty="0"/>
              </a:p>
            </p:txBody>
          </p:sp>
        </p:grpSp>
        <p:grpSp>
          <p:nvGrpSpPr>
            <p:cNvPr id="16" name="31 Grupo"/>
            <p:cNvGrpSpPr>
              <a:grpSpLocks/>
            </p:cNvGrpSpPr>
            <p:nvPr/>
          </p:nvGrpSpPr>
          <p:grpSpPr bwMode="auto"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16401" name="32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34" name="33 Rectángulo"/>
              <p:cNvSpPr/>
              <p:nvPr/>
            </p:nvSpPr>
            <p:spPr bwMode="auto">
              <a:xfrm>
                <a:off x="1555411" y="4257757"/>
                <a:ext cx="534965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2000</a:t>
                </a:r>
                <a:endParaRPr lang="es-ES" sz="900" b="1" dirty="0"/>
              </a:p>
            </p:txBody>
          </p:sp>
        </p:grpSp>
        <p:grpSp>
          <p:nvGrpSpPr>
            <p:cNvPr id="17" name="34 Grupo"/>
            <p:cNvGrpSpPr>
              <a:grpSpLocks/>
            </p:cNvGrpSpPr>
            <p:nvPr/>
          </p:nvGrpSpPr>
          <p:grpSpPr bwMode="auto"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36" name="35 Rectángulo"/>
              <p:cNvSpPr/>
              <p:nvPr/>
            </p:nvSpPr>
            <p:spPr bwMode="auto">
              <a:xfrm>
                <a:off x="1044453" y="3859818"/>
                <a:ext cx="534965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2010</a:t>
                </a:r>
                <a:endParaRPr lang="es-ES" sz="900" b="1" dirty="0"/>
              </a:p>
            </p:txBody>
          </p:sp>
          <p:cxnSp>
            <p:nvCxnSpPr>
              <p:cNvPr id="16400" name="3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</p:grpSp>
      <p:sp>
        <p:nvSpPr>
          <p:cNvPr id="39" name="38 CuadroTexto"/>
          <p:cNvSpPr txBox="1"/>
          <p:nvPr>
            <p:custDataLst>
              <p:tags r:id="rId1"/>
            </p:custDataLst>
          </p:nvPr>
        </p:nvSpPr>
        <p:spPr>
          <a:xfrm>
            <a:off x="1071971" y="2697182"/>
            <a:ext cx="8072029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Kanti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Jain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 la litografía usando láseres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excimer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microlitografía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actiual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(1982)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Cohen-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Tannoudji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and William D. Phillips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desarollan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las técnicas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atrapamiento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átomos (1985)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Trokel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 la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keratomía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laser en 1987 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Desurvire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Payne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Mears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desarrollan el amplificador de fibra Óptica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Southhampton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y Bell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Labs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1987</a:t>
            </a:r>
          </a:p>
          <a:p>
            <a:pPr marL="180975" indent="-180975"/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laser de Titanio-Zafiro (KLM)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Desarrollo de redes de fibra óptica/diodo laser transcontinentales</a:t>
            </a: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6914" name="Picture 2" descr="http://www.laserfest.org/lasers/history/images/82-lithography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527743" y="2094139"/>
            <a:ext cx="927463" cy="1391195"/>
          </a:xfrm>
          <a:prstGeom prst="rect">
            <a:avLst/>
          </a:prstGeom>
          <a:noFill/>
        </p:spPr>
      </p:pic>
      <p:pic>
        <p:nvPicPr>
          <p:cNvPr id="166916" name="Picture 4" descr="http://www.laserfest.org/lasers/history/images/87-eye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46496" y="3899489"/>
            <a:ext cx="1242344" cy="977311"/>
          </a:xfrm>
          <a:prstGeom prst="rect">
            <a:avLst/>
          </a:prstGeom>
          <a:noFill/>
        </p:spPr>
      </p:pic>
      <p:sp>
        <p:nvSpPr>
          <p:cNvPr id="42" name="41 CuadroTexto"/>
          <p:cNvSpPr txBox="1"/>
          <p:nvPr>
            <p:custDataLst>
              <p:tags r:id="rId2"/>
            </p:custDataLst>
          </p:nvPr>
        </p:nvSpPr>
        <p:spPr>
          <a:xfrm>
            <a:off x="828675" y="2295525"/>
            <a:ext cx="11272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1980´s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30275" y="304800"/>
            <a:ext cx="725814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Comercialización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37 Grupo"/>
          <p:cNvGrpSpPr>
            <a:grpSpLocks/>
          </p:cNvGrpSpPr>
          <p:nvPr/>
        </p:nvGrpSpPr>
        <p:grpSpPr bwMode="auto">
          <a:xfrm>
            <a:off x="884238" y="1449388"/>
            <a:ext cx="6715125" cy="638175"/>
            <a:chOff x="960581" y="3859818"/>
            <a:chExt cx="6714837" cy="637338"/>
          </a:xfrm>
        </p:grpSpPr>
        <p:cxnSp>
          <p:nvCxnSpPr>
            <p:cNvPr id="16387" name="2 Conector recto"/>
            <p:cNvCxnSpPr>
              <a:cxnSpLocks noChangeShapeType="1"/>
            </p:cNvCxnSpPr>
            <p:nvPr/>
          </p:nvCxnSpPr>
          <p:spPr bwMode="auto">
            <a:xfrm>
              <a:off x="960581" y="4174836"/>
              <a:ext cx="6705600" cy="1588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</p:spPr>
        </p:cxnSp>
        <p:grpSp>
          <p:nvGrpSpPr>
            <p:cNvPr id="3" name="9 Grupo"/>
            <p:cNvGrpSpPr>
              <a:grpSpLocks/>
            </p:cNvGrpSpPr>
            <p:nvPr/>
          </p:nvGrpSpPr>
          <p:grpSpPr bwMode="auto">
            <a:xfrm>
              <a:off x="1043709" y="3859818"/>
              <a:ext cx="535709" cy="311152"/>
              <a:chOff x="1043709" y="3859818"/>
              <a:chExt cx="535709" cy="311152"/>
            </a:xfrm>
          </p:grpSpPr>
          <p:sp>
            <p:nvSpPr>
              <p:cNvPr id="4" name="3 Rectángulo"/>
              <p:cNvSpPr/>
              <p:nvPr/>
            </p:nvSpPr>
            <p:spPr bwMode="auto">
              <a:xfrm>
                <a:off x="1043127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1910</a:t>
                </a:r>
                <a:endParaRPr lang="es-ES" sz="900" b="1" dirty="0"/>
              </a:p>
            </p:txBody>
          </p:sp>
          <p:cxnSp>
            <p:nvCxnSpPr>
              <p:cNvPr id="16420" name="5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5" name="8 Grupo"/>
            <p:cNvGrpSpPr>
              <a:grpSpLocks/>
            </p:cNvGrpSpPr>
            <p:nvPr/>
          </p:nvGrpSpPr>
          <p:grpSpPr bwMode="auto">
            <a:xfrm>
              <a:off x="16533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16417" name="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8" name="7 Rectángulo"/>
              <p:cNvSpPr/>
              <p:nvPr/>
            </p:nvSpPr>
            <p:spPr bwMode="auto">
              <a:xfrm>
                <a:off x="1554033" y="4257757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1920</a:t>
                </a:r>
                <a:endParaRPr lang="es-ES" sz="900" b="1" dirty="0"/>
              </a:p>
            </p:txBody>
          </p:sp>
        </p:grpSp>
        <p:grpSp>
          <p:nvGrpSpPr>
            <p:cNvPr id="6" name="10 Grupo"/>
            <p:cNvGrpSpPr>
              <a:grpSpLocks/>
            </p:cNvGrpSpPr>
            <p:nvPr/>
          </p:nvGrpSpPr>
          <p:grpSpPr bwMode="auto">
            <a:xfrm>
              <a:off x="2262909" y="3869343"/>
              <a:ext cx="535709" cy="311152"/>
              <a:chOff x="1043709" y="3859818"/>
              <a:chExt cx="535709" cy="311152"/>
            </a:xfrm>
          </p:grpSpPr>
          <p:sp>
            <p:nvSpPr>
              <p:cNvPr id="12" name="11 Rectángulo"/>
              <p:cNvSpPr/>
              <p:nvPr/>
            </p:nvSpPr>
            <p:spPr bwMode="auto">
              <a:xfrm>
                <a:off x="1043075" y="3859805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1930</a:t>
                </a:r>
                <a:endParaRPr lang="es-ES" sz="900" b="1" dirty="0"/>
              </a:p>
            </p:txBody>
          </p:sp>
          <p:cxnSp>
            <p:nvCxnSpPr>
              <p:cNvPr id="16416" name="12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7" name="13 Grupo"/>
            <p:cNvGrpSpPr>
              <a:grpSpLocks/>
            </p:cNvGrpSpPr>
            <p:nvPr/>
          </p:nvGrpSpPr>
          <p:grpSpPr bwMode="auto">
            <a:xfrm>
              <a:off x="3482109" y="3859818"/>
              <a:ext cx="535709" cy="311152"/>
              <a:chOff x="1043709" y="3859818"/>
              <a:chExt cx="535709" cy="311152"/>
            </a:xfrm>
          </p:grpSpPr>
          <p:sp>
            <p:nvSpPr>
              <p:cNvPr id="15" name="14 Rectángulo"/>
              <p:cNvSpPr/>
              <p:nvPr/>
            </p:nvSpPr>
            <p:spPr bwMode="auto">
              <a:xfrm>
                <a:off x="1043023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1950</a:t>
                </a:r>
                <a:endParaRPr lang="es-ES" sz="900" b="1" dirty="0"/>
              </a:p>
            </p:txBody>
          </p:sp>
          <p:cxnSp>
            <p:nvCxnSpPr>
              <p:cNvPr id="16414" name="15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9" name="16 Grupo"/>
            <p:cNvGrpSpPr>
              <a:grpSpLocks/>
            </p:cNvGrpSpPr>
            <p:nvPr/>
          </p:nvGrpSpPr>
          <p:grpSpPr bwMode="auto">
            <a:xfrm>
              <a:off x="4701309" y="3859818"/>
              <a:ext cx="535709" cy="311152"/>
              <a:chOff x="1043709" y="3859818"/>
              <a:chExt cx="535709" cy="311152"/>
            </a:xfrm>
          </p:grpSpPr>
          <p:sp>
            <p:nvSpPr>
              <p:cNvPr id="18" name="17 Rectángulo"/>
              <p:cNvSpPr/>
              <p:nvPr/>
            </p:nvSpPr>
            <p:spPr bwMode="auto">
              <a:xfrm>
                <a:off x="1042971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1970</a:t>
                </a:r>
                <a:endParaRPr lang="es-ES" sz="900" b="1" dirty="0"/>
              </a:p>
            </p:txBody>
          </p:sp>
          <p:cxnSp>
            <p:nvCxnSpPr>
              <p:cNvPr id="16412" name="18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10" name="19 Grupo"/>
            <p:cNvGrpSpPr>
              <a:grpSpLocks/>
            </p:cNvGrpSpPr>
            <p:nvPr/>
          </p:nvGrpSpPr>
          <p:grpSpPr bwMode="auto">
            <a:xfrm>
              <a:off x="5920509" y="3859818"/>
              <a:ext cx="535709" cy="311152"/>
              <a:chOff x="1043709" y="3859818"/>
              <a:chExt cx="535709" cy="311152"/>
            </a:xfrm>
          </p:grpSpPr>
          <p:sp>
            <p:nvSpPr>
              <p:cNvPr id="21" name="20 Rectángulo"/>
              <p:cNvSpPr/>
              <p:nvPr/>
            </p:nvSpPr>
            <p:spPr bwMode="auto">
              <a:xfrm>
                <a:off x="1042918" y="3859818"/>
                <a:ext cx="536552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1990</a:t>
                </a:r>
                <a:endParaRPr lang="es-ES" sz="900" b="1" dirty="0"/>
              </a:p>
            </p:txBody>
          </p:sp>
          <p:cxnSp>
            <p:nvCxnSpPr>
              <p:cNvPr id="16410" name="21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grpSp>
          <p:nvGrpSpPr>
            <p:cNvPr id="11" name="22 Grupo"/>
            <p:cNvGrpSpPr>
              <a:grpSpLocks/>
            </p:cNvGrpSpPr>
            <p:nvPr/>
          </p:nvGrpSpPr>
          <p:grpSpPr bwMode="auto">
            <a:xfrm>
              <a:off x="28725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7" name="23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25" name="24 Rectángulo"/>
              <p:cNvSpPr/>
              <p:nvPr/>
            </p:nvSpPr>
            <p:spPr bwMode="auto">
              <a:xfrm>
                <a:off x="1553981" y="4257745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1940</a:t>
                </a:r>
                <a:endParaRPr lang="es-ES" sz="900" b="1" dirty="0"/>
              </a:p>
            </p:txBody>
          </p:sp>
        </p:grpSp>
        <p:grpSp>
          <p:nvGrpSpPr>
            <p:cNvPr id="13" name="25 Grupo"/>
            <p:cNvGrpSpPr>
              <a:grpSpLocks/>
            </p:cNvGrpSpPr>
            <p:nvPr/>
          </p:nvGrpSpPr>
          <p:grpSpPr bwMode="auto">
            <a:xfrm>
              <a:off x="40917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5" name="2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28" name="27 Rectángulo"/>
              <p:cNvSpPr/>
              <p:nvPr/>
            </p:nvSpPr>
            <p:spPr bwMode="auto">
              <a:xfrm>
                <a:off x="1553929" y="4257745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1960</a:t>
                </a:r>
                <a:endParaRPr lang="es-ES" sz="900" b="1" dirty="0"/>
              </a:p>
            </p:txBody>
          </p:sp>
        </p:grpSp>
        <p:grpSp>
          <p:nvGrpSpPr>
            <p:cNvPr id="14" name="28 Grupo"/>
            <p:cNvGrpSpPr>
              <a:grpSpLocks/>
            </p:cNvGrpSpPr>
            <p:nvPr/>
          </p:nvGrpSpPr>
          <p:grpSpPr bwMode="auto">
            <a:xfrm>
              <a:off x="5310909" y="4185842"/>
              <a:ext cx="535709" cy="311314"/>
              <a:chOff x="1554641" y="4176317"/>
              <a:chExt cx="535709" cy="311314"/>
            </a:xfrm>
          </p:grpSpPr>
          <p:cxnSp>
            <p:nvCxnSpPr>
              <p:cNvPr id="16403" name="29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31" name="30 Rectángulo"/>
              <p:cNvSpPr/>
              <p:nvPr/>
            </p:nvSpPr>
            <p:spPr bwMode="auto">
              <a:xfrm>
                <a:off x="1553876" y="4257745"/>
                <a:ext cx="536552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1980</a:t>
                </a:r>
                <a:endParaRPr lang="es-ES" sz="900" b="1" dirty="0"/>
              </a:p>
            </p:txBody>
          </p:sp>
        </p:grpSp>
        <p:grpSp>
          <p:nvGrpSpPr>
            <p:cNvPr id="16" name="31 Grupo"/>
            <p:cNvGrpSpPr>
              <a:grpSpLocks/>
            </p:cNvGrpSpPr>
            <p:nvPr/>
          </p:nvGrpSpPr>
          <p:grpSpPr bwMode="auto">
            <a:xfrm>
              <a:off x="6530109" y="4176317"/>
              <a:ext cx="535709" cy="311314"/>
              <a:chOff x="1554641" y="4176317"/>
              <a:chExt cx="535709" cy="311314"/>
            </a:xfrm>
          </p:grpSpPr>
          <p:cxnSp>
            <p:nvCxnSpPr>
              <p:cNvPr id="16401" name="32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780934" y="4217087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34" name="33 Rectángulo"/>
              <p:cNvSpPr/>
              <p:nvPr/>
            </p:nvSpPr>
            <p:spPr bwMode="auto">
              <a:xfrm>
                <a:off x="1555411" y="4257757"/>
                <a:ext cx="534965" cy="22988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2000</a:t>
                </a:r>
                <a:endParaRPr lang="es-ES" sz="900" b="1" dirty="0"/>
              </a:p>
            </p:txBody>
          </p:sp>
        </p:grpSp>
        <p:grpSp>
          <p:nvGrpSpPr>
            <p:cNvPr id="17" name="34 Grupo"/>
            <p:cNvGrpSpPr>
              <a:grpSpLocks/>
            </p:cNvGrpSpPr>
            <p:nvPr/>
          </p:nvGrpSpPr>
          <p:grpSpPr bwMode="auto">
            <a:xfrm>
              <a:off x="7139709" y="3859818"/>
              <a:ext cx="535709" cy="311152"/>
              <a:chOff x="1043709" y="3859818"/>
              <a:chExt cx="535709" cy="311152"/>
            </a:xfrm>
          </p:grpSpPr>
          <p:sp>
            <p:nvSpPr>
              <p:cNvPr id="36" name="35 Rectángulo"/>
              <p:cNvSpPr/>
              <p:nvPr/>
            </p:nvSpPr>
            <p:spPr bwMode="auto">
              <a:xfrm>
                <a:off x="1044453" y="3859818"/>
                <a:ext cx="534965" cy="229885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7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 anchorCtr="1">
                <a:spAutoFit/>
              </a:bodyPr>
              <a:lstStyle/>
              <a:p>
                <a:pPr>
                  <a:defRPr/>
                </a:pPr>
                <a:r>
                  <a:rPr lang="es-MX" sz="900" b="1" dirty="0"/>
                  <a:t>2010</a:t>
                </a:r>
                <a:endParaRPr lang="es-ES" sz="900" b="1" dirty="0"/>
              </a:p>
            </p:txBody>
          </p:sp>
          <p:cxnSp>
            <p:nvCxnSpPr>
              <p:cNvPr id="16400" name="36 Conector recto"/>
              <p:cNvCxnSpPr>
                <a:cxnSpLocks noChangeShapeType="1"/>
              </p:cNvCxnSpPr>
              <p:nvPr/>
            </p:nvCxnSpPr>
            <p:spPr bwMode="auto">
              <a:xfrm rot="5400000">
                <a:off x="1267221" y="4128612"/>
                <a:ext cx="83128" cy="1588"/>
              </a:xfrm>
              <a:prstGeom prst="line">
                <a:avLst/>
              </a:prstGeom>
              <a:noFill/>
              <a:ln w="381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</p:grpSp>
      <p:sp>
        <p:nvSpPr>
          <p:cNvPr id="39" name="38 CuadroTexto"/>
          <p:cNvSpPr txBox="1"/>
          <p:nvPr>
            <p:custDataLst>
              <p:tags r:id="rId1"/>
            </p:custDataLst>
          </p:nvPr>
        </p:nvSpPr>
        <p:spPr>
          <a:xfrm>
            <a:off x="1071971" y="2706708"/>
            <a:ext cx="7652929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Desarrollo del laser de cascada cuántica (QCL) por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Faist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</a:p>
          <a:p>
            <a:pPr marL="180975" indent="-180975"/>
            <a:r>
              <a:rPr lang="es-MX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	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Capasso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Sivco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Hutchinson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Bell Labs1994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552575" lvl="3" indent="-180975">
              <a:buFont typeface="Arial" pitchFamily="34" charset="0"/>
              <a:buChar char="•"/>
            </a:pP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Nakamura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 el diodo laser de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Nitruro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InGaN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en 1996</a:t>
            </a:r>
          </a:p>
          <a:p>
            <a:pPr marL="1552575" lvl="3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552575" lvl="3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 desarrolla el laser de átomos en MIT (1997)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LASIK es aprobado por FDA para su uso en humanos (1998)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Hall y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Hansch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desarrollan el peine óptico (2000)</a:t>
            </a:r>
          </a:p>
          <a:p>
            <a:pPr marL="180975" indent="-180975">
              <a:buFont typeface="Arial" pitchFamily="34" charset="0"/>
              <a:buChar char="•"/>
            </a:pPr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180975" indent="-180975"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Intel desarrolla al láser </a:t>
            </a:r>
            <a:r>
              <a:rPr lang="es-MX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Raman</a:t>
            </a: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en sillico en un microchip</a:t>
            </a:r>
          </a:p>
          <a:p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72034" name="Picture 2" descr="http://www.laserfest.org/lasers/history/images/94-cascade.gi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325181" y="2408562"/>
            <a:ext cx="1444461" cy="991863"/>
          </a:xfrm>
          <a:prstGeom prst="rect">
            <a:avLst/>
          </a:prstGeom>
          <a:noFill/>
        </p:spPr>
      </p:pic>
      <p:pic>
        <p:nvPicPr>
          <p:cNvPr id="172036" name="Picture 4" descr="http://www.laserfest.org/lasers/history/images/96-nakamura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33475" y="3558691"/>
            <a:ext cx="1220691" cy="1139311"/>
          </a:xfrm>
          <a:prstGeom prst="rect">
            <a:avLst/>
          </a:prstGeom>
          <a:noFill/>
        </p:spPr>
      </p:pic>
      <p:pic>
        <p:nvPicPr>
          <p:cNvPr id="172038" name="Picture 6" descr="http://www.laserfest.org/lasers/history/images/05-chip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137673" y="5391623"/>
            <a:ext cx="1110977" cy="929517"/>
          </a:xfrm>
          <a:prstGeom prst="rect">
            <a:avLst/>
          </a:prstGeom>
          <a:noFill/>
        </p:spPr>
      </p:pic>
      <p:sp>
        <p:nvSpPr>
          <p:cNvPr id="43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7258141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Comercialización del LASER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5" name="44 CuadroTexto"/>
          <p:cNvSpPr txBox="1"/>
          <p:nvPr>
            <p:custDataLst>
              <p:tags r:id="rId3"/>
            </p:custDataLst>
          </p:nvPr>
        </p:nvSpPr>
        <p:spPr>
          <a:xfrm>
            <a:off x="828675" y="2295525"/>
            <a:ext cx="23151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1990’s y 2000’s</a:t>
            </a:r>
            <a:endParaRPr lang="es-E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6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57250" y="1360987"/>
            <a:ext cx="7174502" cy="4770862"/>
          </a:xfrm>
          <a:prstGeom prst="rect">
            <a:avLst/>
          </a:prstGeom>
          <a:noFill/>
          <a:ln w="12700" cap="flat" cmpd="sng">
            <a:noFill/>
            <a:prstDash val="solid"/>
            <a:miter lim="800000"/>
            <a:headEnd/>
            <a:tailEnd/>
          </a:ln>
        </p:spPr>
      </p:pic>
      <p:sp>
        <p:nvSpPr>
          <p:cNvPr id="6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4541628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Historia del Láser</a:t>
            </a:r>
            <a:endParaRPr lang="es-MX" sz="44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7" name="6 CuadroTexto"/>
          <p:cNvSpPr txBox="1"/>
          <p:nvPr/>
        </p:nvSpPr>
        <p:spPr>
          <a:xfrm>
            <a:off x="3143250" y="6162675"/>
            <a:ext cx="23793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2000" b="1" dirty="0" smtClean="0"/>
              <a:t>www.laserfest.org</a:t>
            </a:r>
            <a:endParaRPr lang="es-ES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8688" y="349250"/>
            <a:ext cx="4368504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Nobeles del </a:t>
            </a: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873986" y="1896881"/>
            <a:ext cx="7917317" cy="3611563"/>
            <a:chOff x="567" y="728"/>
            <a:chExt cx="5561" cy="2275"/>
          </a:xfrm>
        </p:grpSpPr>
        <p:sp>
          <p:nvSpPr>
            <p:cNvPr id="23556" name="Text Box 6"/>
            <p:cNvSpPr txBox="1">
              <a:spLocks noChangeArrowheads="1"/>
            </p:cNvSpPr>
            <p:nvPr/>
          </p:nvSpPr>
          <p:spPr bwMode="auto">
            <a:xfrm>
              <a:off x="611" y="728"/>
              <a:ext cx="5042" cy="1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Char char="·"/>
              </a:pPr>
              <a:r>
                <a:rPr lang="es-MX" sz="2400" dirty="0">
                  <a:latin typeface="Times New Roman" pitchFamily="18" charset="0"/>
                </a:rPr>
                <a:t>     Premio Nobel en Física (</a:t>
              </a:r>
              <a:r>
                <a:rPr lang="es-MX" sz="2400" dirty="0" smtClean="0">
                  <a:latin typeface="Times New Roman" pitchFamily="18" charset="0"/>
                </a:rPr>
                <a:t>1964) </a:t>
              </a:r>
              <a:r>
                <a:rPr lang="es-MX" sz="2400" dirty="0">
                  <a:latin typeface="Times New Roman" pitchFamily="18" charset="0"/>
                </a:rPr>
                <a:t>por </a:t>
              </a:r>
              <a:r>
                <a:rPr lang="es-MX" sz="2400" dirty="0" smtClean="0">
                  <a:latin typeface="Times New Roman" pitchFamily="18" charset="0"/>
                </a:rPr>
                <a:t>“</a:t>
              </a:r>
              <a:r>
                <a:rPr lang="es-MX" sz="2400" dirty="0" smtClean="0">
                  <a:latin typeface="+mn-lt"/>
                  <a:cs typeface="Arial" pitchFamily="34" charset="0"/>
                </a:rPr>
                <a:t>Trabajo Fundamental en el campo de la electrónica cuántica, que llevo a la construcción de osciladores y amplificadores basados en el principio </a:t>
              </a:r>
              <a:r>
                <a:rPr lang="es-MX" sz="2400" dirty="0" err="1" smtClean="0">
                  <a:latin typeface="+mn-lt"/>
                  <a:cs typeface="Arial" pitchFamily="34" charset="0"/>
                </a:rPr>
                <a:t>maser</a:t>
              </a:r>
              <a:r>
                <a:rPr lang="es-MX" sz="2400" dirty="0" smtClean="0">
                  <a:latin typeface="+mn-lt"/>
                  <a:cs typeface="Arial" pitchFamily="34" charset="0"/>
                </a:rPr>
                <a:t>-laser” 	</a:t>
              </a:r>
            </a:p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</a:pPr>
              <a:r>
                <a:rPr lang="es-MX" sz="2400" b="1" dirty="0">
                  <a:latin typeface="+mn-lt"/>
                  <a:cs typeface="Arial" pitchFamily="34" charset="0"/>
                </a:rPr>
                <a:t>	</a:t>
              </a:r>
              <a:r>
                <a:rPr lang="es-MX" sz="2400" b="1" dirty="0" err="1" smtClean="0">
                  <a:latin typeface="+mn-lt"/>
                  <a:cs typeface="Arial" pitchFamily="34" charset="0"/>
                </a:rPr>
                <a:t>A.H.Townes</a:t>
              </a:r>
              <a:r>
                <a:rPr lang="es-MX" sz="2400" b="1" dirty="0" smtClean="0">
                  <a:latin typeface="+mn-lt"/>
                  <a:cs typeface="Arial" pitchFamily="34" charset="0"/>
                </a:rPr>
                <a:t>, N.G. </a:t>
              </a:r>
              <a:r>
                <a:rPr lang="es-MX" sz="2400" b="1" dirty="0" err="1" smtClean="0">
                  <a:latin typeface="+mn-lt"/>
                  <a:cs typeface="Arial" pitchFamily="34" charset="0"/>
                </a:rPr>
                <a:t>Basov</a:t>
              </a:r>
              <a:r>
                <a:rPr lang="es-MX" sz="2400" b="1" dirty="0" smtClean="0">
                  <a:latin typeface="+mn-lt"/>
                  <a:cs typeface="Arial" pitchFamily="34" charset="0"/>
                </a:rPr>
                <a:t>, A.M. </a:t>
              </a:r>
              <a:r>
                <a:rPr lang="es-MX" sz="2400" b="1" dirty="0" err="1" smtClean="0">
                  <a:latin typeface="+mn-lt"/>
                  <a:cs typeface="Arial" pitchFamily="34" charset="0"/>
                </a:rPr>
                <a:t>Prokhorov</a:t>
              </a:r>
              <a:endParaRPr lang="es-MX" sz="2400" b="1" dirty="0">
                <a:latin typeface="+mn-lt"/>
              </a:endParaRPr>
            </a:p>
          </p:txBody>
        </p:sp>
        <p:sp>
          <p:nvSpPr>
            <p:cNvPr id="23558" name="Text Box 9"/>
            <p:cNvSpPr txBox="1">
              <a:spLocks noChangeArrowheads="1"/>
            </p:cNvSpPr>
            <p:nvPr/>
          </p:nvSpPr>
          <p:spPr bwMode="auto">
            <a:xfrm>
              <a:off x="567" y="2270"/>
              <a:ext cx="5561" cy="7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Char char="·"/>
              </a:pPr>
              <a:r>
                <a:rPr lang="es-MX" sz="2400" dirty="0">
                  <a:latin typeface="Times New Roman" pitchFamily="18" charset="0"/>
                </a:rPr>
                <a:t>     Premio Nobel en Física </a:t>
              </a:r>
              <a:r>
                <a:rPr lang="es-MX" sz="2400" dirty="0" smtClean="0">
                  <a:latin typeface="Times New Roman" pitchFamily="18" charset="0"/>
                </a:rPr>
                <a:t>(1981) </a:t>
              </a:r>
              <a:r>
                <a:rPr lang="es-MX" sz="2400" dirty="0">
                  <a:latin typeface="Times New Roman" pitchFamily="18" charset="0"/>
                </a:rPr>
                <a:t>por </a:t>
              </a:r>
              <a:r>
                <a:rPr lang="es-MX" sz="2400" dirty="0" smtClean="0">
                  <a:latin typeface="Times New Roman" pitchFamily="18" charset="0"/>
                </a:rPr>
                <a:t>“contribución al desarrollo de espectroscopia laser” 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</a:pPr>
              <a:r>
                <a:rPr lang="es-MX" sz="2400" b="1" dirty="0" err="1">
                  <a:latin typeface="+mn-lt"/>
                </a:rPr>
                <a:t>Nicolaas</a:t>
              </a:r>
              <a:r>
                <a:rPr lang="es-MX" sz="2400" b="1" dirty="0">
                  <a:latin typeface="+mn-lt"/>
                </a:rPr>
                <a:t> </a:t>
              </a:r>
              <a:r>
                <a:rPr lang="es-MX" sz="2400" b="1" dirty="0" err="1" smtClean="0">
                  <a:latin typeface="+mn-lt"/>
                </a:rPr>
                <a:t>Bloembergen</a:t>
              </a:r>
              <a:r>
                <a:rPr lang="es-MX" sz="2400" b="1" dirty="0" smtClean="0">
                  <a:latin typeface="+mn-lt"/>
                </a:rPr>
                <a:t>, </a:t>
              </a:r>
              <a:r>
                <a:rPr lang="es-MX" sz="2400" b="1" dirty="0">
                  <a:latin typeface="+mn-lt"/>
                </a:rPr>
                <a:t>Arthur Leonard </a:t>
              </a:r>
              <a:r>
                <a:rPr lang="es-MX" sz="2400" b="1" dirty="0" err="1" smtClean="0">
                  <a:latin typeface="+mn-lt"/>
                </a:rPr>
                <a:t>Schawlow</a:t>
              </a:r>
              <a:endParaRPr lang="es-MX" sz="2400" b="1" dirty="0">
                <a:latin typeface="+mn-lt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AutoShape 2"/>
          <p:cNvSpPr>
            <a:spLocks noChangeArrowheads="1"/>
          </p:cNvSpPr>
          <p:nvPr/>
        </p:nvSpPr>
        <p:spPr bwMode="auto">
          <a:xfrm>
            <a:off x="4729163" y="1989138"/>
            <a:ext cx="3271837" cy="3541712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5715" name="AutoShape 3"/>
          <p:cNvSpPr>
            <a:spLocks noChangeArrowheads="1"/>
          </p:cNvSpPr>
          <p:nvPr/>
        </p:nvSpPr>
        <p:spPr bwMode="auto">
          <a:xfrm flipH="1">
            <a:off x="1544638" y="1990725"/>
            <a:ext cx="3184525" cy="3529013"/>
          </a:xfrm>
          <a:prstGeom prst="moon">
            <a:avLst>
              <a:gd name="adj" fmla="val 49759"/>
            </a:avLst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5716" name="AutoShape 4"/>
          <p:cNvSpPr>
            <a:spLocks noChangeArrowheads="1"/>
          </p:cNvSpPr>
          <p:nvPr/>
        </p:nvSpPr>
        <p:spPr bwMode="auto">
          <a:xfrm>
            <a:off x="2076450" y="2011363"/>
            <a:ext cx="53054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5717" name="AutoShape 5"/>
          <p:cNvSpPr>
            <a:spLocks noChangeArrowheads="1"/>
          </p:cNvSpPr>
          <p:nvPr/>
        </p:nvSpPr>
        <p:spPr bwMode="auto">
          <a:xfrm flipV="1">
            <a:off x="2076450" y="4214813"/>
            <a:ext cx="5330825" cy="1279525"/>
          </a:xfrm>
          <a:prstGeom prst="flowChartManualOperation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5718" name="Rectangle 6"/>
          <p:cNvSpPr>
            <a:spLocks noChangeArrowheads="1"/>
          </p:cNvSpPr>
          <p:nvPr/>
        </p:nvSpPr>
        <p:spPr bwMode="auto">
          <a:xfrm>
            <a:off x="4097338" y="3076575"/>
            <a:ext cx="1011237" cy="15652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3341688" y="2090738"/>
            <a:ext cx="2774950" cy="3305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Diseño Óptico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Materiales Ópticos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Dispositivos 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Láseres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Propiedades Ópticas de Materiales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s-ES_tradnl" sz="2400">
                <a:latin typeface="Times New Roman" pitchFamily="18" charset="0"/>
              </a:rPr>
              <a:t>Óptica Cuántica</a:t>
            </a: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 rot="-5400000">
            <a:off x="490538" y="4497388"/>
            <a:ext cx="15081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ES_tradnl" sz="2000">
                <a:latin typeface="Times New Roman" pitchFamily="18" charset="0"/>
              </a:rPr>
              <a:t>Fundamental</a:t>
            </a:r>
            <a:endParaRPr lang="es-ES_tradnl" sz="1600">
              <a:latin typeface="Times New Roman" pitchFamily="18" charset="0"/>
            </a:endParaRPr>
          </a:p>
        </p:txBody>
      </p:sp>
      <p:sp>
        <p:nvSpPr>
          <p:cNvPr id="115721" name="Text Box 9"/>
          <p:cNvSpPr txBox="1">
            <a:spLocks noChangeArrowheads="1"/>
          </p:cNvSpPr>
          <p:nvPr/>
        </p:nvSpPr>
        <p:spPr bwMode="auto">
          <a:xfrm rot="-5400000">
            <a:off x="688975" y="2403475"/>
            <a:ext cx="11144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ES_tradnl" sz="2000">
                <a:latin typeface="Times New Roman" pitchFamily="18" charset="0"/>
              </a:rPr>
              <a:t>Aplicado</a:t>
            </a:r>
          </a:p>
        </p:txBody>
      </p:sp>
      <p:grpSp>
        <p:nvGrpSpPr>
          <p:cNvPr id="115722" name="Group 10"/>
          <p:cNvGrpSpPr>
            <a:grpSpLocks/>
          </p:cNvGrpSpPr>
          <p:nvPr/>
        </p:nvGrpSpPr>
        <p:grpSpPr bwMode="auto">
          <a:xfrm>
            <a:off x="1174750" y="1382713"/>
            <a:ext cx="7321550" cy="642937"/>
            <a:chOff x="384" y="534"/>
            <a:chExt cx="5190" cy="460"/>
          </a:xfrm>
        </p:grpSpPr>
        <p:sp>
          <p:nvSpPr>
            <p:cNvPr id="115723" name="Text Box 11"/>
            <p:cNvSpPr txBox="1">
              <a:spLocks noChangeArrowheads="1"/>
            </p:cNvSpPr>
            <p:nvPr/>
          </p:nvSpPr>
          <p:spPr bwMode="auto">
            <a:xfrm>
              <a:off x="384" y="535"/>
              <a:ext cx="747" cy="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>
                  <a:latin typeface="Times New Roman" pitchFamily="18" charset="0"/>
                </a:rPr>
                <a:t>Teoría de</a:t>
              </a:r>
            </a:p>
            <a:p>
              <a:r>
                <a:rPr lang="es-ES_tradnl">
                  <a:latin typeface="Times New Roman" pitchFamily="18" charset="0"/>
                </a:rPr>
                <a:t> Control</a:t>
              </a:r>
            </a:p>
          </p:txBody>
        </p:sp>
        <p:sp>
          <p:nvSpPr>
            <p:cNvPr id="115724" name="Text Box 12"/>
            <p:cNvSpPr txBox="1">
              <a:spLocks noChangeArrowheads="1"/>
            </p:cNvSpPr>
            <p:nvPr/>
          </p:nvSpPr>
          <p:spPr bwMode="auto">
            <a:xfrm>
              <a:off x="1119" y="719"/>
              <a:ext cx="707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>
                  <a:latin typeface="Times New Roman" pitchFamily="18" charset="0"/>
                </a:rPr>
                <a:t>Sistemas</a:t>
              </a:r>
            </a:p>
          </p:txBody>
        </p:sp>
        <p:sp>
          <p:nvSpPr>
            <p:cNvPr id="115725" name="Text Box 13"/>
            <p:cNvSpPr txBox="1">
              <a:spLocks noChangeArrowheads="1"/>
            </p:cNvSpPr>
            <p:nvPr/>
          </p:nvSpPr>
          <p:spPr bwMode="auto">
            <a:xfrm>
              <a:off x="1800" y="534"/>
              <a:ext cx="1125" cy="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s-ES_tradnl">
                  <a:latin typeface="Times New Roman" pitchFamily="18" charset="0"/>
                </a:rPr>
                <a:t>Procesamiento </a:t>
              </a:r>
            </a:p>
            <a:p>
              <a:pPr algn="ctr"/>
              <a:r>
                <a:rPr lang="es-ES_tradnl">
                  <a:latin typeface="Times New Roman" pitchFamily="18" charset="0"/>
                </a:rPr>
                <a:t>de Señales</a:t>
              </a:r>
            </a:p>
          </p:txBody>
        </p:sp>
        <p:sp>
          <p:nvSpPr>
            <p:cNvPr id="115726" name="Text Box 14"/>
            <p:cNvSpPr txBox="1">
              <a:spLocks noChangeArrowheads="1"/>
            </p:cNvSpPr>
            <p:nvPr/>
          </p:nvSpPr>
          <p:spPr bwMode="auto">
            <a:xfrm>
              <a:off x="2922" y="713"/>
              <a:ext cx="598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b="1">
                  <a:latin typeface="Times New Roman" pitchFamily="18" charset="0"/>
                </a:rPr>
                <a:t>Óptica</a:t>
              </a:r>
              <a:endParaRPr lang="es-ES_tradnl">
                <a:latin typeface="Times New Roman" pitchFamily="18" charset="0"/>
              </a:endParaRPr>
            </a:p>
          </p:txBody>
        </p:sp>
        <p:sp>
          <p:nvSpPr>
            <p:cNvPr id="115727" name="Text Box 15"/>
            <p:cNvSpPr txBox="1">
              <a:spLocks noChangeArrowheads="1"/>
            </p:cNvSpPr>
            <p:nvPr/>
          </p:nvSpPr>
          <p:spPr bwMode="auto">
            <a:xfrm>
              <a:off x="3511" y="719"/>
              <a:ext cx="1211" cy="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>
                  <a:latin typeface="Times New Roman" pitchFamily="18" charset="0"/>
                </a:rPr>
                <a:t>Comunicaciones</a:t>
              </a:r>
            </a:p>
          </p:txBody>
        </p:sp>
        <p:sp>
          <p:nvSpPr>
            <p:cNvPr id="115728" name="Text Box 16"/>
            <p:cNvSpPr txBox="1">
              <a:spLocks noChangeArrowheads="1"/>
            </p:cNvSpPr>
            <p:nvPr/>
          </p:nvSpPr>
          <p:spPr bwMode="auto">
            <a:xfrm>
              <a:off x="4705" y="727"/>
              <a:ext cx="869" cy="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>
                  <a:latin typeface="Times New Roman" pitchFamily="18" charset="0"/>
                </a:rPr>
                <a:t>Electrónica</a:t>
              </a:r>
            </a:p>
          </p:txBody>
        </p:sp>
      </p:grpSp>
      <p:sp>
        <p:nvSpPr>
          <p:cNvPr id="115729" name="Line 17"/>
          <p:cNvSpPr>
            <a:spLocks noChangeShapeType="1"/>
          </p:cNvSpPr>
          <p:nvPr/>
        </p:nvSpPr>
        <p:spPr bwMode="auto">
          <a:xfrm flipV="1">
            <a:off x="1228725" y="3278188"/>
            <a:ext cx="0" cy="484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stealth" w="med" len="med"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15730" name="Group 18"/>
          <p:cNvGrpSpPr>
            <a:grpSpLocks/>
          </p:cNvGrpSpPr>
          <p:nvPr/>
        </p:nvGrpSpPr>
        <p:grpSpPr bwMode="auto">
          <a:xfrm>
            <a:off x="7132638" y="2586038"/>
            <a:ext cx="604837" cy="2260600"/>
            <a:chOff x="4493" y="1563"/>
            <a:chExt cx="381" cy="1424"/>
          </a:xfrm>
        </p:grpSpPr>
        <p:sp>
          <p:nvSpPr>
            <p:cNvPr id="115731" name="AutoShape 19"/>
            <p:cNvSpPr>
              <a:spLocks/>
            </p:cNvSpPr>
            <p:nvPr/>
          </p:nvSpPr>
          <p:spPr bwMode="auto">
            <a:xfrm>
              <a:off x="4493" y="1563"/>
              <a:ext cx="128" cy="1424"/>
            </a:xfrm>
            <a:prstGeom prst="rightBrace">
              <a:avLst>
                <a:gd name="adj1" fmla="val 92708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5732" name="Text Box 20"/>
            <p:cNvSpPr txBox="1">
              <a:spLocks noChangeArrowheads="1"/>
            </p:cNvSpPr>
            <p:nvPr/>
          </p:nvSpPr>
          <p:spPr bwMode="auto">
            <a:xfrm rot="5400000">
              <a:off x="4411" y="2119"/>
              <a:ext cx="67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s-ES_tradnl" sz="2000">
                  <a:latin typeface="Times New Roman" pitchFamily="18" charset="0"/>
                </a:rPr>
                <a:t>Fotónica</a:t>
              </a:r>
            </a:p>
          </p:txBody>
        </p:sp>
      </p:grpSp>
      <p:grpSp>
        <p:nvGrpSpPr>
          <p:cNvPr id="115733" name="Group 21"/>
          <p:cNvGrpSpPr>
            <a:grpSpLocks/>
          </p:cNvGrpSpPr>
          <p:nvPr/>
        </p:nvGrpSpPr>
        <p:grpSpPr bwMode="auto">
          <a:xfrm>
            <a:off x="7843838" y="2020888"/>
            <a:ext cx="1052512" cy="1452562"/>
            <a:chOff x="4941" y="1207"/>
            <a:chExt cx="663" cy="915"/>
          </a:xfrm>
        </p:grpSpPr>
        <p:sp>
          <p:nvSpPr>
            <p:cNvPr id="115734" name="AutoShape 22"/>
            <p:cNvSpPr>
              <a:spLocks/>
            </p:cNvSpPr>
            <p:nvPr/>
          </p:nvSpPr>
          <p:spPr bwMode="auto">
            <a:xfrm>
              <a:off x="4941" y="1207"/>
              <a:ext cx="128" cy="915"/>
            </a:xfrm>
            <a:prstGeom prst="rightBrace">
              <a:avLst>
                <a:gd name="adj1" fmla="val 5957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5735" name="Text Box 23"/>
            <p:cNvSpPr txBox="1">
              <a:spLocks noChangeArrowheads="1"/>
            </p:cNvSpPr>
            <p:nvPr/>
          </p:nvSpPr>
          <p:spPr bwMode="auto">
            <a:xfrm rot="5400000">
              <a:off x="5036" y="1433"/>
              <a:ext cx="693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s-ES_tradnl" sz="2000">
                  <a:latin typeface="Times New Roman" pitchFamily="18" charset="0"/>
                </a:rPr>
                <a:t>Óptica</a:t>
              </a:r>
            </a:p>
            <a:p>
              <a:pPr algn="ctr"/>
              <a:r>
                <a:rPr lang="es-ES_tradnl" sz="2000">
                  <a:latin typeface="Times New Roman" pitchFamily="18" charset="0"/>
                </a:rPr>
                <a:t>Aplicada</a:t>
              </a:r>
            </a:p>
          </p:txBody>
        </p:sp>
      </p:grpSp>
      <p:grpSp>
        <p:nvGrpSpPr>
          <p:cNvPr id="115736" name="Group 24"/>
          <p:cNvGrpSpPr>
            <a:grpSpLocks/>
          </p:cNvGrpSpPr>
          <p:nvPr/>
        </p:nvGrpSpPr>
        <p:grpSpPr bwMode="auto">
          <a:xfrm>
            <a:off x="7843838" y="3937000"/>
            <a:ext cx="1052512" cy="1508125"/>
            <a:chOff x="4941" y="2414"/>
            <a:chExt cx="663" cy="950"/>
          </a:xfrm>
        </p:grpSpPr>
        <p:sp>
          <p:nvSpPr>
            <p:cNvPr id="115737" name="AutoShape 25"/>
            <p:cNvSpPr>
              <a:spLocks/>
            </p:cNvSpPr>
            <p:nvPr/>
          </p:nvSpPr>
          <p:spPr bwMode="auto">
            <a:xfrm>
              <a:off x="4941" y="2428"/>
              <a:ext cx="128" cy="916"/>
            </a:xfrm>
            <a:prstGeom prst="rightBrace">
              <a:avLst>
                <a:gd name="adj1" fmla="val 59635"/>
                <a:gd name="adj2" fmla="val 5127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5738" name="Text Box 26"/>
            <p:cNvSpPr txBox="1">
              <a:spLocks noChangeArrowheads="1"/>
            </p:cNvSpPr>
            <p:nvPr/>
          </p:nvSpPr>
          <p:spPr bwMode="auto">
            <a:xfrm rot="5400000">
              <a:off x="4908" y="2668"/>
              <a:ext cx="950" cy="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s-ES_tradnl" sz="2000">
                  <a:latin typeface="Times New Roman" pitchFamily="18" charset="0"/>
                </a:rPr>
                <a:t>Óptica</a:t>
              </a:r>
            </a:p>
            <a:p>
              <a:pPr algn="ctr"/>
              <a:r>
                <a:rPr lang="es-ES_tradnl" sz="2000">
                  <a:latin typeface="Times New Roman" pitchFamily="18" charset="0"/>
                </a:rPr>
                <a:t>Fundamental</a:t>
              </a:r>
            </a:p>
          </p:txBody>
        </p:sp>
      </p:grpSp>
      <p:sp>
        <p:nvSpPr>
          <p:cNvPr id="115739" name="Rectangle 27"/>
          <p:cNvSpPr>
            <a:spLocks noChangeArrowheads="1"/>
          </p:cNvSpPr>
          <p:nvPr/>
        </p:nvSpPr>
        <p:spPr bwMode="auto">
          <a:xfrm>
            <a:off x="8486775" y="996950"/>
            <a:ext cx="2968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grpSp>
        <p:nvGrpSpPr>
          <p:cNvPr id="115740" name="Group 28"/>
          <p:cNvGrpSpPr>
            <a:grpSpLocks/>
          </p:cNvGrpSpPr>
          <p:nvPr/>
        </p:nvGrpSpPr>
        <p:grpSpPr bwMode="auto">
          <a:xfrm>
            <a:off x="1512888" y="5473700"/>
            <a:ext cx="6503987" cy="709613"/>
            <a:chOff x="953" y="3382"/>
            <a:chExt cx="4097" cy="447"/>
          </a:xfrm>
        </p:grpSpPr>
        <p:grpSp>
          <p:nvGrpSpPr>
            <p:cNvPr id="115741" name="Group 29"/>
            <p:cNvGrpSpPr>
              <a:grpSpLocks/>
            </p:cNvGrpSpPr>
            <p:nvPr/>
          </p:nvGrpSpPr>
          <p:grpSpPr bwMode="auto">
            <a:xfrm>
              <a:off x="953" y="3382"/>
              <a:ext cx="4097" cy="447"/>
              <a:chOff x="953" y="3382"/>
              <a:chExt cx="4097" cy="447"/>
            </a:xfrm>
          </p:grpSpPr>
          <p:sp>
            <p:nvSpPr>
              <p:cNvPr id="115742" name="Text Box 30"/>
              <p:cNvSpPr txBox="1">
                <a:spLocks noChangeArrowheads="1"/>
              </p:cNvSpPr>
              <p:nvPr/>
            </p:nvSpPr>
            <p:spPr bwMode="auto">
              <a:xfrm>
                <a:off x="953" y="3387"/>
                <a:ext cx="675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Altas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Energías</a:t>
                </a:r>
              </a:p>
            </p:txBody>
          </p:sp>
          <p:sp>
            <p:nvSpPr>
              <p:cNvPr id="115743" name="Text Box 31"/>
              <p:cNvSpPr txBox="1">
                <a:spLocks noChangeArrowheads="1"/>
              </p:cNvSpPr>
              <p:nvPr/>
            </p:nvSpPr>
            <p:spPr bwMode="auto">
              <a:xfrm>
                <a:off x="1598" y="3387"/>
                <a:ext cx="622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Física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Nuclear</a:t>
                </a:r>
              </a:p>
            </p:txBody>
          </p:sp>
          <p:sp>
            <p:nvSpPr>
              <p:cNvPr id="115744" name="Text Box 32"/>
              <p:cNvSpPr txBox="1">
                <a:spLocks noChangeArrowheads="1"/>
              </p:cNvSpPr>
              <p:nvPr/>
            </p:nvSpPr>
            <p:spPr bwMode="auto">
              <a:xfrm>
                <a:off x="2163" y="3387"/>
                <a:ext cx="870" cy="250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Gravitación</a:t>
                </a:r>
              </a:p>
            </p:txBody>
          </p:sp>
          <p:sp>
            <p:nvSpPr>
              <p:cNvPr id="115745" name="Text Box 33"/>
              <p:cNvSpPr txBox="1">
                <a:spLocks noChangeArrowheads="1"/>
              </p:cNvSpPr>
              <p:nvPr/>
            </p:nvSpPr>
            <p:spPr bwMode="auto">
              <a:xfrm>
                <a:off x="3033" y="3382"/>
                <a:ext cx="617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r>
                  <a:rPr lang="es-ES_tradnl" sz="2000" b="1">
                    <a:latin typeface="Times New Roman" pitchFamily="18" charset="0"/>
                  </a:rPr>
                  <a:t>Óptica </a:t>
                </a:r>
                <a:endParaRPr lang="es-ES_tradnl" sz="2000">
                  <a:latin typeface="Times New Roman" pitchFamily="18" charset="0"/>
                </a:endParaRPr>
              </a:p>
            </p:txBody>
          </p:sp>
          <p:sp>
            <p:nvSpPr>
              <p:cNvPr id="115746" name="Text Box 34"/>
              <p:cNvSpPr txBox="1">
                <a:spLocks noChangeArrowheads="1"/>
              </p:cNvSpPr>
              <p:nvPr/>
            </p:nvSpPr>
            <p:spPr bwMode="auto">
              <a:xfrm>
                <a:off x="3552" y="3387"/>
                <a:ext cx="666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Física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Atómica</a:t>
                </a:r>
              </a:p>
            </p:txBody>
          </p:sp>
          <p:sp>
            <p:nvSpPr>
              <p:cNvPr id="115747" name="Text Box 35"/>
              <p:cNvSpPr txBox="1">
                <a:spLocks noChangeArrowheads="1"/>
              </p:cNvSpPr>
              <p:nvPr/>
            </p:nvSpPr>
            <p:spPr bwMode="auto">
              <a:xfrm>
                <a:off x="4152" y="3387"/>
                <a:ext cx="898" cy="44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s-ES_tradnl" sz="2000">
                    <a:latin typeface="Times New Roman" pitchFamily="18" charset="0"/>
                  </a:rPr>
                  <a:t>Materia </a:t>
                </a:r>
              </a:p>
              <a:p>
                <a:pPr algn="ctr"/>
                <a:r>
                  <a:rPr lang="es-ES_tradnl" sz="2000">
                    <a:latin typeface="Times New Roman" pitchFamily="18" charset="0"/>
                  </a:rPr>
                  <a:t>Condensada</a:t>
                </a:r>
              </a:p>
            </p:txBody>
          </p:sp>
        </p:grpSp>
        <p:sp>
          <p:nvSpPr>
            <p:cNvPr id="115748" name="Rectangle 36"/>
            <p:cNvSpPr>
              <a:spLocks noChangeArrowheads="1"/>
            </p:cNvSpPr>
            <p:nvPr/>
          </p:nvSpPr>
          <p:spPr bwMode="auto">
            <a:xfrm>
              <a:off x="2291" y="3608"/>
              <a:ext cx="1239" cy="1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15749" name="Rectangle 37"/>
            <p:cNvSpPr>
              <a:spLocks noChangeArrowheads="1"/>
            </p:cNvSpPr>
            <p:nvPr/>
          </p:nvSpPr>
          <p:spPr bwMode="auto">
            <a:xfrm>
              <a:off x="3016" y="3484"/>
              <a:ext cx="54" cy="1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39" name="Text Box 33"/>
          <p:cNvSpPr txBox="1">
            <a:spLocks noChangeArrowheads="1"/>
          </p:cNvSpPr>
          <p:nvPr/>
        </p:nvSpPr>
        <p:spPr bwMode="auto">
          <a:xfrm>
            <a:off x="1258097" y="334918"/>
            <a:ext cx="6731000" cy="579437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r>
              <a:rPr lang="es-MX" sz="3200" b="1" dirty="0">
                <a:latin typeface="Times New Roman" pitchFamily="18" charset="0"/>
              </a:rPr>
              <a:t>Conocimiento a lo Largo del Otro Eje</a:t>
            </a:r>
          </a:p>
        </p:txBody>
      </p:sp>
    </p:spTree>
  </p:cSld>
  <p:clrMapOvr>
    <a:masterClrMapping/>
  </p:clrMapOvr>
  <p:transition advTm="3172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5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5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5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5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5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573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39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8688" y="349250"/>
            <a:ext cx="4368504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Nobeles del </a:t>
            </a: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958850" y="1674813"/>
            <a:ext cx="8839200" cy="4684712"/>
            <a:chOff x="604" y="728"/>
            <a:chExt cx="5568" cy="2951"/>
          </a:xfrm>
        </p:grpSpPr>
        <p:sp>
          <p:nvSpPr>
            <p:cNvPr id="23556" name="Text Box 6"/>
            <p:cNvSpPr txBox="1">
              <a:spLocks noChangeArrowheads="1"/>
            </p:cNvSpPr>
            <p:nvPr/>
          </p:nvSpPr>
          <p:spPr bwMode="auto">
            <a:xfrm>
              <a:off x="611" y="728"/>
              <a:ext cx="5561" cy="7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11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Char char="·"/>
              </a:pPr>
              <a:r>
                <a:rPr lang="es-MX" sz="2400" dirty="0">
                  <a:latin typeface="Times New Roman" pitchFamily="18" charset="0"/>
                </a:rPr>
                <a:t>     Premio Nobel en Física (1997) por “el desarrollo de métodos </a:t>
              </a:r>
            </a:p>
            <a:p>
              <a:pPr>
                <a:lnSpc>
                  <a:spcPct val="8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 dirty="0">
                  <a:latin typeface="Times New Roman" pitchFamily="18" charset="0"/>
                </a:rPr>
                <a:t>       para enfriar y atrapar átomos con  radiación laser”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120000"/>
                <a:buFont typeface="Symbol" pitchFamily="18" charset="2"/>
                <a:buNone/>
              </a:pPr>
              <a:r>
                <a:rPr lang="es-MX" sz="2400" dirty="0">
                  <a:latin typeface="Times New Roman" pitchFamily="18" charset="0"/>
                </a:rPr>
                <a:t>	 </a:t>
              </a:r>
              <a:r>
                <a:rPr lang="es-MX" sz="2400" b="1" dirty="0">
                  <a:latin typeface="Times New Roman" pitchFamily="18" charset="0"/>
                </a:rPr>
                <a:t>S. </a:t>
              </a:r>
              <a:r>
                <a:rPr lang="es-MX" sz="2400" b="1" dirty="0" err="1">
                  <a:latin typeface="Times New Roman" pitchFamily="18" charset="0"/>
                </a:rPr>
                <a:t>Chu</a:t>
              </a:r>
              <a:r>
                <a:rPr lang="es-MX" sz="2400" b="1" dirty="0">
                  <a:latin typeface="Times New Roman" pitchFamily="18" charset="0"/>
                </a:rPr>
                <a:t>, C. Cohen-</a:t>
              </a:r>
              <a:r>
                <a:rPr lang="es-MX" sz="2400" b="1" dirty="0" err="1">
                  <a:latin typeface="Times New Roman" pitchFamily="18" charset="0"/>
                </a:rPr>
                <a:t>Tannoudji</a:t>
              </a:r>
              <a:r>
                <a:rPr lang="es-MX" sz="2400" b="1" dirty="0">
                  <a:latin typeface="Times New Roman" pitchFamily="18" charset="0"/>
                </a:rPr>
                <a:t> y W. D. Phillips</a:t>
              </a:r>
            </a:p>
          </p:txBody>
        </p:sp>
        <p:sp>
          <p:nvSpPr>
            <p:cNvPr id="23557" name="Text Box 7"/>
            <p:cNvSpPr txBox="1">
              <a:spLocks noChangeArrowheads="1"/>
            </p:cNvSpPr>
            <p:nvPr/>
          </p:nvSpPr>
          <p:spPr bwMode="auto">
            <a:xfrm>
              <a:off x="604" y="1557"/>
              <a:ext cx="5561" cy="7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Char char="·"/>
              </a:pPr>
              <a:r>
                <a:rPr lang="es-MX" sz="2400">
                  <a:latin typeface="Times New Roman" pitchFamily="18" charset="0"/>
                </a:rPr>
                <a:t>     Premio Nobel en Química (1999) por “estudios de las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>
                  <a:latin typeface="Times New Roman" pitchFamily="18" charset="0"/>
                </a:rPr>
                <a:t>       transiciónes de estados en reacciones químicas  usando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>
                  <a:latin typeface="Times New Roman" pitchFamily="18" charset="0"/>
                </a:rPr>
                <a:t>       espectroscopía de femtosegundos” </a:t>
              </a:r>
              <a:r>
                <a:rPr lang="es-MX" sz="2400" b="1">
                  <a:latin typeface="Times New Roman" pitchFamily="18" charset="0"/>
                </a:rPr>
                <a:t>Ahmed H. Zewail</a:t>
              </a:r>
            </a:p>
          </p:txBody>
        </p:sp>
        <p:sp>
          <p:nvSpPr>
            <p:cNvPr id="23558" name="Text Box 9"/>
            <p:cNvSpPr txBox="1">
              <a:spLocks noChangeArrowheads="1"/>
            </p:cNvSpPr>
            <p:nvPr/>
          </p:nvSpPr>
          <p:spPr bwMode="auto">
            <a:xfrm>
              <a:off x="608" y="2402"/>
              <a:ext cx="5561" cy="1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Char char="·"/>
              </a:pPr>
              <a:r>
                <a:rPr lang="es-MX" sz="2400">
                  <a:latin typeface="Times New Roman" pitchFamily="18" charset="0"/>
                </a:rPr>
                <a:t>     Premio Nobel en Física (2000) por “estudio en tecnología de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>
                  <a:latin typeface="Times New Roman" pitchFamily="18" charset="0"/>
                </a:rPr>
                <a:t>       información y comunicación” </a:t>
              </a:r>
              <a:r>
                <a:rPr lang="es-MX" sz="2400" b="1">
                  <a:latin typeface="Times New Roman" pitchFamily="18" charset="0"/>
                </a:rPr>
                <a:t>Zhores I. Alferov 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 b="1">
                  <a:latin typeface="Times New Roman" pitchFamily="18" charset="0"/>
                </a:rPr>
                <a:t>	 </a:t>
              </a:r>
              <a:r>
                <a:rPr lang="es-MX" sz="2400">
                  <a:latin typeface="Times New Roman" pitchFamily="18" charset="0"/>
                </a:rPr>
                <a:t>por “desarrollo de heteroestructurasen semiconductores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>
                  <a:latin typeface="Times New Roman" pitchFamily="18" charset="0"/>
                </a:rPr>
                <a:t>       usados en señales a altas velocidades y optoelectrónica”  </a:t>
              </a:r>
            </a:p>
            <a:p>
              <a:pPr>
                <a:lnSpc>
                  <a:spcPct val="90000"/>
                </a:lnSpc>
                <a:spcBef>
                  <a:spcPct val="20000"/>
                </a:spcBef>
                <a:buClr>
                  <a:schemeClr val="tx1"/>
                </a:buClr>
                <a:buSzPct val="95000"/>
                <a:buFont typeface="Symbol" pitchFamily="18" charset="2"/>
                <a:buNone/>
              </a:pPr>
              <a:r>
                <a:rPr lang="es-MX" sz="2400">
                  <a:latin typeface="Times New Roman" pitchFamily="18" charset="0"/>
                </a:rPr>
                <a:t>       </a:t>
              </a:r>
              <a:r>
                <a:rPr lang="es-MX" sz="2400" b="1">
                  <a:latin typeface="Times New Roman" pitchFamily="18" charset="0"/>
                </a:rPr>
                <a:t>Herbert Kroemer</a:t>
              </a:r>
              <a:r>
                <a:rPr lang="es-MX" sz="2400">
                  <a:latin typeface="Times New Roman" pitchFamily="18" charset="0"/>
                </a:rPr>
                <a:t> 	  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969963" y="1504950"/>
            <a:ext cx="8828087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>
                <a:latin typeface="Times New Roman" pitchFamily="18" charset="0"/>
              </a:rPr>
              <a:t>     Premio Nobel en Química (2000) por “el descubrimiento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400">
                <a:latin typeface="Times New Roman" pitchFamily="18" charset="0"/>
              </a:rPr>
              <a:t>       y desarrollo de los polímeros conductrores” 	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400">
                <a:latin typeface="Times New Roman" pitchFamily="18" charset="0"/>
              </a:rPr>
              <a:t>       </a:t>
            </a:r>
            <a:r>
              <a:rPr lang="es-MX" sz="2400" b="1">
                <a:latin typeface="Times New Roman" pitchFamily="18" charset="0"/>
              </a:rPr>
              <a:t>Alan J. Heeger, Alan G. MacDiarmid, Hideki Shirakawa</a:t>
            </a:r>
            <a:r>
              <a:rPr lang="es-MX" sz="2400">
                <a:latin typeface="Times New Roman" pitchFamily="18" charset="0"/>
              </a:rPr>
              <a:t> 	</a:t>
            </a:r>
          </a:p>
        </p:txBody>
      </p:sp>
      <p:sp>
        <p:nvSpPr>
          <p:cNvPr id="24579" name="Text Box 3"/>
          <p:cNvSpPr txBox="1">
            <a:spLocks noChangeArrowheads="1"/>
          </p:cNvSpPr>
          <p:nvPr/>
        </p:nvSpPr>
        <p:spPr bwMode="auto">
          <a:xfrm>
            <a:off x="958850" y="2820988"/>
            <a:ext cx="8828088" cy="162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>
                <a:latin typeface="Times New Roman" pitchFamily="18" charset="0"/>
              </a:rPr>
              <a:t>     Premio Nobel en Física (2001) por “lograr la condensación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400">
                <a:latin typeface="Times New Roman" pitchFamily="18" charset="0"/>
              </a:rPr>
              <a:t>       de Bose-Einstein en gases diluidos de átomos alcalinos, y 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400">
                <a:latin typeface="Times New Roman" pitchFamily="18" charset="0"/>
              </a:rPr>
              <a:t>       los primeros estudios de las propiedades de los condensados”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2400" b="1">
                <a:latin typeface="Times New Roman" pitchFamily="18" charset="0"/>
              </a:rPr>
              <a:t>       Eric A. Cornell</a:t>
            </a:r>
            <a:r>
              <a:rPr lang="es-MX" sz="2400">
                <a:latin typeface="Times New Roman" pitchFamily="18" charset="0"/>
              </a:rPr>
              <a:t> </a:t>
            </a:r>
            <a:r>
              <a:rPr lang="es-MX" sz="2400" b="1">
                <a:latin typeface="Times New Roman" pitchFamily="18" charset="0"/>
              </a:rPr>
              <a:t>Wolfgang Ketterle</a:t>
            </a:r>
            <a:r>
              <a:rPr lang="es-MX" sz="2400">
                <a:latin typeface="Times New Roman" pitchFamily="18" charset="0"/>
              </a:rPr>
              <a:t> </a:t>
            </a:r>
            <a:r>
              <a:rPr lang="es-MX" sz="2400" b="1">
                <a:latin typeface="Times New Roman" pitchFamily="18" charset="0"/>
              </a:rPr>
              <a:t>Carl E. Wieman</a:t>
            </a:r>
          </a:p>
        </p:txBody>
      </p:sp>
      <p:sp>
        <p:nvSpPr>
          <p:cNvPr id="160772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46313" y="3854450"/>
            <a:ext cx="1841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>
              <a:defRPr/>
            </a:pPr>
            <a:endParaRPr lang="es-ES_tradnl" sz="2400">
              <a:latin typeface="Times New Roman" pitchFamily="18" charset="0"/>
            </a:endParaRPr>
          </a:p>
        </p:txBody>
      </p:sp>
      <p:sp>
        <p:nvSpPr>
          <p:cNvPr id="24582" name="Text Box 6"/>
          <p:cNvSpPr txBox="1">
            <a:spLocks noChangeArrowheads="1"/>
          </p:cNvSpPr>
          <p:nvPr/>
        </p:nvSpPr>
        <p:spPr bwMode="auto">
          <a:xfrm>
            <a:off x="912813" y="4541838"/>
            <a:ext cx="8231187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517525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>
                <a:latin typeface="Times New Roman" pitchFamily="18" charset="0"/>
              </a:rPr>
              <a:t>     Premio Nobel en Física (2005) por “su contribución al 	desarrollo de espectroscipia de presición basada en el láser, 	incluyendo la tecnica de peine óptico de frecuencias”</a:t>
            </a:r>
          </a:p>
          <a:p>
            <a:pPr defTabSz="517525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n-US" sz="2400" b="1">
                <a:latin typeface="Times New Roman" pitchFamily="18" charset="0"/>
              </a:rPr>
              <a:t>	John L. Hall</a:t>
            </a:r>
            <a:r>
              <a:rPr lang="en-US" sz="2400">
                <a:latin typeface="Times New Roman" pitchFamily="18" charset="0"/>
              </a:rPr>
              <a:t> , </a:t>
            </a:r>
            <a:r>
              <a:rPr lang="en-US" sz="2400" b="1">
                <a:latin typeface="Times New Roman" pitchFamily="18" charset="0"/>
              </a:rPr>
              <a:t>Theodor W. Hänsch</a:t>
            </a:r>
            <a:endParaRPr lang="es-MX" sz="2400" b="1">
              <a:latin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28688" y="349250"/>
            <a:ext cx="4368504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Nobeles del </a:t>
            </a: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ext Box 3"/>
          <p:cNvSpPr txBox="1">
            <a:spLocks noChangeArrowheads="1"/>
          </p:cNvSpPr>
          <p:nvPr/>
        </p:nvSpPr>
        <p:spPr bwMode="auto">
          <a:xfrm>
            <a:off x="928688" y="1398588"/>
            <a:ext cx="8828088" cy="1717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36575" indent="-536575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Premio </a:t>
            </a:r>
            <a:r>
              <a:rPr lang="es-MX" sz="2400" dirty="0">
                <a:latin typeface="Times New Roman" pitchFamily="18" charset="0"/>
              </a:rPr>
              <a:t>Nobel en Física (</a:t>
            </a:r>
            <a:r>
              <a:rPr lang="es-MX" sz="2400" dirty="0" smtClean="0">
                <a:latin typeface="Times New Roman" pitchFamily="18" charset="0"/>
              </a:rPr>
              <a:t>2014) por "la invención </a:t>
            </a:r>
            <a:r>
              <a:rPr lang="es-MX" sz="2400" dirty="0">
                <a:latin typeface="Times New Roman" pitchFamily="18" charset="0"/>
              </a:rPr>
              <a:t>de diodos </a:t>
            </a:r>
            <a:r>
              <a:rPr lang="es-MX" sz="2400" dirty="0" smtClean="0">
                <a:latin typeface="Times New Roman" pitchFamily="18" charset="0"/>
              </a:rPr>
              <a:t>emisores </a:t>
            </a:r>
            <a:r>
              <a:rPr lang="es-MX" sz="2400" dirty="0">
                <a:latin typeface="Times New Roman" pitchFamily="18" charset="0"/>
              </a:rPr>
              <a:t>de luz eficientes azules que permitieron desarrollar fuentes de luz blancas eficientes y ahorradoras de </a:t>
            </a:r>
            <a:r>
              <a:rPr lang="es-MX" sz="2400" dirty="0" smtClean="0">
                <a:latin typeface="Times New Roman" pitchFamily="18" charset="0"/>
              </a:rPr>
              <a:t>energía"</a:t>
            </a:r>
            <a:r>
              <a:rPr lang="es-MX" sz="2400" b="1" dirty="0" smtClean="0">
                <a:latin typeface="Times New Roman" pitchFamily="18" charset="0"/>
              </a:rPr>
              <a:t> </a:t>
            </a:r>
          </a:p>
          <a:p>
            <a:pPr marL="536575" indent="-536575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b="1" dirty="0" smtClean="0">
                <a:latin typeface="Times New Roman" pitchFamily="18" charset="0"/>
              </a:rPr>
              <a:t>	</a:t>
            </a:r>
            <a:r>
              <a:rPr lang="es-MX" sz="2400" b="1" dirty="0" err="1" smtClean="0">
                <a:latin typeface="Times New Roman" pitchFamily="18" charset="0"/>
              </a:rPr>
              <a:t>Isamu</a:t>
            </a:r>
            <a:r>
              <a:rPr lang="es-MX" sz="2400" b="1" dirty="0" smtClean="0">
                <a:latin typeface="Times New Roman" pitchFamily="18" charset="0"/>
              </a:rPr>
              <a:t> </a:t>
            </a:r>
            <a:r>
              <a:rPr lang="es-MX" sz="2400" b="1" dirty="0" err="1">
                <a:latin typeface="Times New Roman" pitchFamily="18" charset="0"/>
              </a:rPr>
              <a:t>Akasaki</a:t>
            </a:r>
            <a:r>
              <a:rPr lang="es-MX" sz="2400" b="1" dirty="0">
                <a:latin typeface="Times New Roman" pitchFamily="18" charset="0"/>
              </a:rPr>
              <a:t>, </a:t>
            </a:r>
            <a:r>
              <a:rPr lang="es-MX" sz="2400" b="1" dirty="0" err="1">
                <a:latin typeface="Times New Roman" pitchFamily="18" charset="0"/>
              </a:rPr>
              <a:t>Hiroshi</a:t>
            </a:r>
            <a:r>
              <a:rPr lang="es-MX" sz="2400" b="1" dirty="0">
                <a:latin typeface="Times New Roman" pitchFamily="18" charset="0"/>
              </a:rPr>
              <a:t> </a:t>
            </a:r>
            <a:r>
              <a:rPr lang="es-MX" sz="2400" b="1" dirty="0" err="1">
                <a:latin typeface="Times New Roman" pitchFamily="18" charset="0"/>
              </a:rPr>
              <a:t>Amano</a:t>
            </a:r>
            <a:r>
              <a:rPr lang="es-MX" sz="2400" b="1" dirty="0">
                <a:latin typeface="Times New Roman" pitchFamily="18" charset="0"/>
              </a:rPr>
              <a:t> y </a:t>
            </a:r>
            <a:r>
              <a:rPr lang="es-MX" sz="2400" b="1" dirty="0" err="1">
                <a:latin typeface="Times New Roman" pitchFamily="18" charset="0"/>
              </a:rPr>
              <a:t>Shuji</a:t>
            </a:r>
            <a:r>
              <a:rPr lang="es-MX" sz="2400" b="1" dirty="0">
                <a:latin typeface="Times New Roman" pitchFamily="18" charset="0"/>
              </a:rPr>
              <a:t> </a:t>
            </a:r>
            <a:r>
              <a:rPr lang="es-MX" sz="2400" b="1" dirty="0" err="1">
                <a:latin typeface="Times New Roman" pitchFamily="18" charset="0"/>
              </a:rPr>
              <a:t>Nakamura</a:t>
            </a:r>
            <a:endParaRPr lang="es-MX" sz="2400" b="1" dirty="0">
              <a:latin typeface="Times New Roman" pitchFamily="18" charset="0"/>
            </a:endParaRPr>
          </a:p>
        </p:txBody>
      </p:sp>
      <p:sp>
        <p:nvSpPr>
          <p:cNvPr id="160772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46313" y="3854450"/>
            <a:ext cx="1841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>
              <a:defRPr/>
            </a:pPr>
            <a:endParaRPr lang="es-ES_tradnl" sz="2400">
              <a:latin typeface="Times New Roman" pitchFamily="18" charset="0"/>
            </a:endParaRPr>
          </a:p>
        </p:txBody>
      </p:sp>
      <p:sp>
        <p:nvSpPr>
          <p:cNvPr id="24582" name="Text Box 6"/>
          <p:cNvSpPr txBox="1">
            <a:spLocks noChangeArrowheads="1"/>
          </p:cNvSpPr>
          <p:nvPr/>
        </p:nvSpPr>
        <p:spPr bwMode="auto">
          <a:xfrm>
            <a:off x="928688" y="3197225"/>
            <a:ext cx="8231187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36575" indent="-536575" defTabSz="517525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Premio </a:t>
            </a:r>
            <a:r>
              <a:rPr lang="es-MX" sz="2400" dirty="0">
                <a:latin typeface="Times New Roman" pitchFamily="18" charset="0"/>
              </a:rPr>
              <a:t>Nobel en </a:t>
            </a:r>
            <a:r>
              <a:rPr lang="es-MX" sz="2400" dirty="0" smtClean="0">
                <a:latin typeface="Times New Roman" pitchFamily="18" charset="0"/>
              </a:rPr>
              <a:t>Química (2014) </a:t>
            </a:r>
            <a:r>
              <a:rPr lang="es-MX" sz="2400" dirty="0">
                <a:latin typeface="Times New Roman" pitchFamily="18" charset="0"/>
              </a:rPr>
              <a:t>por </a:t>
            </a:r>
            <a:r>
              <a:rPr lang="es-MX" sz="2400" dirty="0" smtClean="0">
                <a:latin typeface="Times New Roman" pitchFamily="18" charset="0"/>
              </a:rPr>
              <a:t>“el desarrollo del microscopio fluorescente de súper-resolución</a:t>
            </a:r>
            <a:r>
              <a:rPr lang="en-US" sz="2400" dirty="0" smtClean="0">
                <a:latin typeface="Times New Roman" pitchFamily="18" charset="0"/>
              </a:rPr>
              <a:t>"</a:t>
            </a:r>
            <a:endParaRPr lang="en-US" sz="2400" dirty="0">
              <a:latin typeface="Times New Roman" pitchFamily="18" charset="0"/>
            </a:endParaRPr>
          </a:p>
          <a:p>
            <a:pPr defTabSz="517525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n-US" sz="2400" dirty="0" smtClean="0">
                <a:latin typeface="Times New Roman" pitchFamily="18" charset="0"/>
              </a:rPr>
              <a:t>	</a:t>
            </a:r>
            <a:r>
              <a:rPr lang="en-US" sz="2400" b="1" dirty="0" smtClean="0">
                <a:latin typeface="Times New Roman" pitchFamily="18" charset="0"/>
              </a:rPr>
              <a:t>Eric </a:t>
            </a:r>
            <a:r>
              <a:rPr lang="en-US" sz="2400" b="1" dirty="0" err="1">
                <a:latin typeface="Times New Roman" pitchFamily="18" charset="0"/>
              </a:rPr>
              <a:t>Betzig</a:t>
            </a:r>
            <a:r>
              <a:rPr lang="en-US" sz="2400" b="1" dirty="0">
                <a:latin typeface="Times New Roman" pitchFamily="18" charset="0"/>
              </a:rPr>
              <a:t>, Stefan W. Hell and William E. </a:t>
            </a:r>
            <a:r>
              <a:rPr lang="en-US" sz="2400" b="1" dirty="0" err="1">
                <a:latin typeface="Times New Roman" pitchFamily="18" charset="0"/>
              </a:rPr>
              <a:t>Moerner</a:t>
            </a:r>
            <a:endParaRPr lang="es-MX" sz="2400" b="1" dirty="0">
              <a:latin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28688" y="349250"/>
            <a:ext cx="4368504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Nobeles del </a:t>
            </a:r>
            <a:r>
              <a:rPr lang="es-MX" sz="4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pic>
        <p:nvPicPr>
          <p:cNvPr id="391170" name="Picture 2" descr="http://www.chalmers.se/SiteCollectionImages/Centrum/Fysikcentrum/News%20and%20Events/2color-STED-example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2599" y="4745838"/>
            <a:ext cx="1674459" cy="175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1172" name="Picture 4" descr="https://encrypted-tbn1.gstatic.com/images?q=tbn:ANd9GcSLMkSja2nUOdwXqPK-7IEfdJivoNktBEsscZWgnJZkdJU0nk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015" y="4745838"/>
            <a:ext cx="2609850" cy="175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0959654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8688" y="349250"/>
            <a:ext cx="4622804" cy="8371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Láseres en México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684405" y="1421243"/>
            <a:ext cx="7945245" cy="1643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dirty="0" smtClean="0">
                <a:latin typeface="Times New Roman" pitchFamily="18" charset="0"/>
              </a:rPr>
              <a:t>1960´s  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  Láser de Rubí: R. </a:t>
            </a:r>
            <a:r>
              <a:rPr lang="es-MX" sz="2400" dirty="0" err="1" smtClean="0">
                <a:latin typeface="Times New Roman" pitchFamily="18" charset="0"/>
              </a:rPr>
              <a:t>Magart</a:t>
            </a:r>
            <a:r>
              <a:rPr lang="es-MX" sz="2400" dirty="0" smtClean="0">
                <a:latin typeface="Times New Roman" pitchFamily="18" charset="0"/>
              </a:rPr>
              <a:t> – IFUNAM 		~1967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b="1" dirty="0">
                <a:latin typeface="Times New Roman" pitchFamily="18" charset="0"/>
              </a:rPr>
              <a:t> </a:t>
            </a:r>
            <a:r>
              <a:rPr lang="es-MX" sz="2400" b="1" dirty="0" smtClean="0">
                <a:latin typeface="Times New Roman" pitchFamily="18" charset="0"/>
              </a:rPr>
              <a:t> </a:t>
            </a:r>
            <a:r>
              <a:rPr lang="es-MX" sz="2400" dirty="0" smtClean="0">
                <a:latin typeface="Times New Roman" pitchFamily="18" charset="0"/>
              </a:rPr>
              <a:t>Láser de He-Ne: Malacara y </a:t>
            </a:r>
            <a:r>
              <a:rPr lang="es-MX" sz="2400" dirty="0" err="1" smtClean="0">
                <a:latin typeface="Times New Roman" pitchFamily="18" charset="0"/>
              </a:rPr>
              <a:t>Berriel</a:t>
            </a:r>
            <a:r>
              <a:rPr lang="es-MX" sz="2400" dirty="0" smtClean="0">
                <a:latin typeface="Times New Roman" pitchFamily="18" charset="0"/>
              </a:rPr>
              <a:t> - IAUNAM   ~1969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  Laser de CO</a:t>
            </a:r>
            <a:r>
              <a:rPr lang="es-MX" sz="2400" baseline="-25000" dirty="0" smtClean="0">
                <a:latin typeface="Times New Roman" pitchFamily="18" charset="0"/>
              </a:rPr>
              <a:t>2</a:t>
            </a:r>
            <a:r>
              <a:rPr lang="es-MX" sz="2400" dirty="0" smtClean="0">
                <a:latin typeface="Times New Roman" pitchFamily="18" charset="0"/>
              </a:rPr>
              <a:t>: Escudero, Siqueiros - IFUNAM  	~1969</a:t>
            </a:r>
            <a:endParaRPr lang="es-MX" sz="2400" dirty="0">
              <a:latin typeface="Times New Roman" pitchFamily="18" charset="0"/>
            </a:endParaRPr>
          </a:p>
        </p:txBody>
      </p:sp>
      <p:sp>
        <p:nvSpPr>
          <p:cNvPr id="6" name="Text Box 9"/>
          <p:cNvSpPr txBox="1">
            <a:spLocks noChangeArrowheads="1"/>
          </p:cNvSpPr>
          <p:nvPr/>
        </p:nvSpPr>
        <p:spPr bwMode="auto">
          <a:xfrm>
            <a:off x="661778" y="3015912"/>
            <a:ext cx="7987266" cy="1643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dirty="0" smtClean="0">
                <a:latin typeface="Times New Roman" pitchFamily="18" charset="0"/>
              </a:rPr>
              <a:t> 1970´s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 Ar</a:t>
            </a:r>
            <a:r>
              <a:rPr lang="es-MX" sz="2400" baseline="30000" dirty="0" smtClean="0">
                <a:latin typeface="Times New Roman" pitchFamily="18" charset="0"/>
              </a:rPr>
              <a:t>3+</a:t>
            </a:r>
            <a:r>
              <a:rPr lang="es-MX" sz="2400" baseline="-25000" dirty="0" smtClean="0">
                <a:latin typeface="Times New Roman" pitchFamily="18" charset="0"/>
              </a:rPr>
              <a:t> </a:t>
            </a:r>
            <a:r>
              <a:rPr lang="es-MX" sz="2400" dirty="0" smtClean="0">
                <a:latin typeface="Times New Roman" pitchFamily="18" charset="0"/>
              </a:rPr>
              <a:t>: Morales, Malacara (IA-UNAM)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baseline="-25000" dirty="0">
                <a:latin typeface="Times New Roman" pitchFamily="18" charset="0"/>
              </a:rPr>
              <a:t> </a:t>
            </a:r>
            <a:r>
              <a:rPr lang="es-MX" sz="2400" dirty="0" smtClean="0">
                <a:latin typeface="Times New Roman" pitchFamily="18" charset="0"/>
              </a:rPr>
              <a:t>He-Cd: Landgrave, Malacara (IA-UNAM)</a:t>
            </a:r>
            <a:endParaRPr lang="es-MX" sz="2400" baseline="-25000" dirty="0" smtClean="0">
              <a:latin typeface="Times New Roman" pitchFamily="18" charset="0"/>
            </a:endParaRP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baseline="-25000" dirty="0">
                <a:latin typeface="Times New Roman" pitchFamily="18" charset="0"/>
              </a:rPr>
              <a:t> </a:t>
            </a:r>
            <a:r>
              <a:rPr lang="es-MX" sz="2400" baseline="-25000" dirty="0" smtClean="0">
                <a:latin typeface="Times New Roman" pitchFamily="18" charset="0"/>
              </a:rPr>
              <a:t> </a:t>
            </a:r>
            <a:r>
              <a:rPr lang="es-MX" sz="2400" dirty="0" smtClean="0">
                <a:latin typeface="Times New Roman" pitchFamily="18" charset="0"/>
              </a:rPr>
              <a:t>CO</a:t>
            </a:r>
            <a:r>
              <a:rPr lang="es-MX" sz="2400" baseline="-25000" dirty="0" smtClean="0">
                <a:latin typeface="Times New Roman" pitchFamily="18" charset="0"/>
              </a:rPr>
              <a:t>2 </a:t>
            </a:r>
            <a:r>
              <a:rPr lang="es-MX" sz="2400" dirty="0" smtClean="0">
                <a:latin typeface="Times New Roman" pitchFamily="18" charset="0"/>
              </a:rPr>
              <a:t>:Godoy, </a:t>
            </a:r>
            <a:r>
              <a:rPr lang="es-MX" sz="2400" dirty="0" err="1" smtClean="0">
                <a:latin typeface="Times New Roman" pitchFamily="18" charset="0"/>
              </a:rPr>
              <a:t>Berriel</a:t>
            </a:r>
            <a:r>
              <a:rPr lang="es-MX" sz="2400" dirty="0" smtClean="0">
                <a:latin typeface="Times New Roman" pitchFamily="18" charset="0"/>
              </a:rPr>
              <a:t>, Rodríguez Montero (INAOE)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717551" y="4638931"/>
            <a:ext cx="8158594" cy="2219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dirty="0" smtClean="0">
                <a:latin typeface="Times New Roman" pitchFamily="18" charset="0"/>
              </a:rPr>
              <a:t> 1980´s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dirty="0" smtClean="0">
                <a:latin typeface="Times New Roman" pitchFamily="18" charset="0"/>
              </a:rPr>
              <a:t> CO</a:t>
            </a:r>
            <a:r>
              <a:rPr lang="es-MX" sz="2400" baseline="-25000" dirty="0" smtClean="0">
                <a:latin typeface="Times New Roman" pitchFamily="18" charset="0"/>
              </a:rPr>
              <a:t>2 </a:t>
            </a:r>
            <a:r>
              <a:rPr lang="es-MX" sz="2400" dirty="0" smtClean="0">
                <a:latin typeface="Times New Roman" pitchFamily="18" charset="0"/>
              </a:rPr>
              <a:t>: </a:t>
            </a:r>
            <a:r>
              <a:rPr lang="es-MX" sz="2400" dirty="0" err="1" smtClean="0">
                <a:latin typeface="Times New Roman" pitchFamily="18" charset="0"/>
              </a:rPr>
              <a:t>Aboites</a:t>
            </a:r>
            <a:r>
              <a:rPr lang="es-MX" sz="2400" dirty="0" smtClean="0">
                <a:latin typeface="Times New Roman" pitchFamily="18" charset="0"/>
              </a:rPr>
              <a:t>, Pinto (CIO)</a:t>
            </a:r>
            <a:endParaRPr lang="es-MX" sz="2400" baseline="-25000" dirty="0" smtClean="0">
              <a:latin typeface="Times New Roman" pitchFamily="18" charset="0"/>
            </a:endParaRP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2400" baseline="-25000" dirty="0">
                <a:latin typeface="Times New Roman" pitchFamily="18" charset="0"/>
              </a:rPr>
              <a:t> </a:t>
            </a:r>
            <a:r>
              <a:rPr lang="es-MX" sz="2400" dirty="0" smtClean="0">
                <a:latin typeface="Times New Roman" pitchFamily="18" charset="0"/>
              </a:rPr>
              <a:t>N</a:t>
            </a:r>
            <a:r>
              <a:rPr lang="es-MX" sz="2400" baseline="-25000" dirty="0" smtClean="0">
                <a:latin typeface="Times New Roman" pitchFamily="18" charset="0"/>
              </a:rPr>
              <a:t>2      </a:t>
            </a:r>
            <a:r>
              <a:rPr lang="es-MX" sz="2400" dirty="0" smtClean="0">
                <a:latin typeface="Times New Roman" pitchFamily="18" charset="0"/>
              </a:rPr>
              <a:t>: </a:t>
            </a:r>
            <a:r>
              <a:rPr lang="es-MX" sz="2400" dirty="0" err="1" smtClean="0">
                <a:latin typeface="Times New Roman" pitchFamily="18" charset="0"/>
              </a:rPr>
              <a:t>Haro</a:t>
            </a:r>
            <a:r>
              <a:rPr lang="es-MX" sz="2400" dirty="0" smtClean="0">
                <a:latin typeface="Times New Roman" pitchFamily="18" charset="0"/>
              </a:rPr>
              <a:t>, Fernández  (UAM)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endParaRPr lang="es-MX" sz="1000" dirty="0">
              <a:latin typeface="Times New Roman" pitchFamily="18" charset="0"/>
            </a:endParaRP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dirty="0" smtClean="0">
                <a:latin typeface="Times New Roman" pitchFamily="18" charset="0"/>
              </a:rPr>
              <a:t>Actualmente: INAOE, CIO, CICESE, CCADET-UNAM, UANL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95000"/>
            </a:pPr>
            <a:r>
              <a:rPr lang="es-MX" sz="2400" dirty="0">
                <a:latin typeface="Times New Roman" pitchFamily="18" charset="0"/>
              </a:rPr>
              <a:t>	</a:t>
            </a:r>
            <a:r>
              <a:rPr lang="es-MX" sz="2400" dirty="0" smtClean="0">
                <a:latin typeface="Times New Roman" pitchFamily="18" charset="0"/>
              </a:rPr>
              <a:t>UNISON, IICO-UASLP, BUAP, IPN (Altamira),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09217" y="1575522"/>
            <a:ext cx="7264400" cy="503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Óptica</a:t>
            </a:r>
            <a:endParaRPr lang="es-MX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¿Qué es un láser? 	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Historia del láser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Aplicaciones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	Perspectivas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endParaRPr lang="es-ES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3012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4329113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Plan de la Plática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252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252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660775" y="2066925"/>
            <a:ext cx="2773363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Discos compactos</a:t>
            </a:r>
          </a:p>
        </p:txBody>
      </p:sp>
      <p:sp>
        <p:nvSpPr>
          <p:cNvPr id="2252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660775" y="2466975"/>
            <a:ext cx="2570163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Impresoras láser</a:t>
            </a:r>
          </a:p>
        </p:txBody>
      </p:sp>
      <p:sp>
        <p:nvSpPr>
          <p:cNvPr id="2252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660775" y="2865438"/>
            <a:ext cx="310515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Discos duros ópticos</a:t>
            </a:r>
          </a:p>
        </p:txBody>
      </p:sp>
      <p:sp>
        <p:nvSpPr>
          <p:cNvPr id="2252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660775" y="3263900"/>
            <a:ext cx="41846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Lectores de códigos de barras</a:t>
            </a:r>
          </a:p>
        </p:txBody>
      </p:sp>
      <p:pic>
        <p:nvPicPr>
          <p:cNvPr id="225288" name="Picture 8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843463" y="3987800"/>
            <a:ext cx="2228850" cy="133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25289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4" grpId="0"/>
      <p:bldP spid="225285" grpId="0" autoUpdateAnimBg="0"/>
      <p:bldP spid="225286" grpId="0" autoUpdateAnimBg="0"/>
      <p:bldP spid="225287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263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26308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660775" y="2066925"/>
            <a:ext cx="2773363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Discos compactos</a:t>
            </a:r>
          </a:p>
        </p:txBody>
      </p:sp>
      <p:sp>
        <p:nvSpPr>
          <p:cNvPr id="22630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660775" y="2466975"/>
            <a:ext cx="2570163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Impresoras láser</a:t>
            </a:r>
          </a:p>
        </p:txBody>
      </p:sp>
      <p:sp>
        <p:nvSpPr>
          <p:cNvPr id="226310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660775" y="2865438"/>
            <a:ext cx="310515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Discos duros ópticos</a:t>
            </a:r>
          </a:p>
        </p:txBody>
      </p:sp>
      <p:sp>
        <p:nvSpPr>
          <p:cNvPr id="226311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660775" y="3263900"/>
            <a:ext cx="41846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Lectores de códigos de barras</a:t>
            </a:r>
          </a:p>
        </p:txBody>
      </p:sp>
      <p:sp>
        <p:nvSpPr>
          <p:cNvPr id="226312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660775" y="3662363"/>
            <a:ext cx="3938588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Hologramas identificadores</a:t>
            </a:r>
          </a:p>
        </p:txBody>
      </p:sp>
      <p:sp>
        <p:nvSpPr>
          <p:cNvPr id="22631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60775" y="4060825"/>
            <a:ext cx="45466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Comunicaciones por fibra óptica</a:t>
            </a:r>
          </a:p>
        </p:txBody>
      </p:sp>
      <p:sp>
        <p:nvSpPr>
          <p:cNvPr id="22631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3660775" y="4459288"/>
            <a:ext cx="2805113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Espectáculos láser</a:t>
            </a:r>
          </a:p>
        </p:txBody>
      </p:sp>
      <p:sp>
        <p:nvSpPr>
          <p:cNvPr id="226315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660775" y="4857750"/>
            <a:ext cx="205422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Hologramas</a:t>
            </a:r>
          </a:p>
        </p:txBody>
      </p:sp>
      <p:sp>
        <p:nvSpPr>
          <p:cNvPr id="226316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898525" y="5505450"/>
            <a:ext cx="7400937" cy="4985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</a:pPr>
            <a:r>
              <a:rPr lang="es-MX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HACE TAN SOLO </a:t>
            </a:r>
            <a:r>
              <a:rPr lang="es-MX" sz="2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VEINTE AÑOS </a:t>
            </a:r>
            <a:r>
              <a:rPr lang="es-MX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ESTO ERA RARO</a:t>
            </a:r>
          </a:p>
        </p:txBody>
      </p:sp>
      <p:sp>
        <p:nvSpPr>
          <p:cNvPr id="226317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6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6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12" grpId="0" autoUpdateAnimBg="0"/>
      <p:bldP spid="226313" grpId="0" autoUpdateAnimBg="0"/>
      <p:bldP spid="226314" grpId="0" autoUpdateAnimBg="0"/>
      <p:bldP spid="226315" grpId="0" autoUpdateAnimBg="0"/>
      <p:bldP spid="226316" grpId="0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2733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2733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2733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838450" y="2882900"/>
            <a:ext cx="270192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Cirugía oftálmica</a:t>
            </a:r>
          </a:p>
        </p:txBody>
      </p:sp>
      <p:pic>
        <p:nvPicPr>
          <p:cNvPr id="227334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200525" y="3706813"/>
            <a:ext cx="2276475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27335" name="Text Box 7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7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7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7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7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2" grpId="0" autoUpdateAnimBg="0"/>
      <p:bldP spid="227333" grpId="0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28355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28356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28357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838450" y="2882900"/>
            <a:ext cx="270192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Cirugía oftálmica</a:t>
            </a:r>
          </a:p>
        </p:txBody>
      </p:sp>
      <p:sp>
        <p:nvSpPr>
          <p:cNvPr id="22835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38450" y="3387725"/>
            <a:ext cx="251777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Cirugía General</a:t>
            </a:r>
          </a:p>
        </p:txBody>
      </p:sp>
      <p:sp>
        <p:nvSpPr>
          <p:cNvPr id="228359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38450" y="3894138"/>
            <a:ext cx="2087563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Odontología</a:t>
            </a:r>
          </a:p>
        </p:txBody>
      </p:sp>
      <p:pic>
        <p:nvPicPr>
          <p:cNvPr id="228360" name="Picture 8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257550" y="4454525"/>
            <a:ext cx="2466975" cy="163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9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6254750" y="2019300"/>
            <a:ext cx="2930525" cy="3797300"/>
            <a:chOff x="3940" y="1272"/>
            <a:chExt cx="1846" cy="2392"/>
          </a:xfrm>
        </p:grpSpPr>
        <p:grpSp>
          <p:nvGrpSpPr>
            <p:cNvPr id="3" name="Group 10"/>
            <p:cNvGrpSpPr>
              <a:grpSpLocks/>
            </p:cNvGrpSpPr>
            <p:nvPr/>
          </p:nvGrpSpPr>
          <p:grpSpPr bwMode="auto">
            <a:xfrm>
              <a:off x="3940" y="1272"/>
              <a:ext cx="1820" cy="2392"/>
              <a:chOff x="3940" y="1272"/>
              <a:chExt cx="1820" cy="2392"/>
            </a:xfrm>
          </p:grpSpPr>
          <p:pic>
            <p:nvPicPr>
              <p:cNvPr id="228363" name="Picture 11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0" y="1272"/>
                <a:ext cx="971" cy="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28364" name="Picture 12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58" y="2084"/>
                <a:ext cx="953" cy="7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228365" name="Picture 13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99" y="2965"/>
                <a:ext cx="944" cy="6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28366" name="Text Box 14"/>
              <p:cNvSpPr txBox="1">
                <a:spLocks noChangeArrowheads="1"/>
              </p:cNvSpPr>
              <p:nvPr/>
            </p:nvSpPr>
            <p:spPr bwMode="auto">
              <a:xfrm>
                <a:off x="5022" y="1513"/>
                <a:ext cx="452" cy="2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algn="ctr">
                  <a:lnSpc>
                    <a:spcPct val="110000"/>
                  </a:lnSpc>
                  <a:spcBef>
                    <a:spcPct val="20000"/>
                  </a:spcBef>
                </a:pPr>
                <a:r>
                  <a:rPr lang="es-MX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Times New Roman" pitchFamily="18" charset="0"/>
                  </a:rPr>
                  <a:t>Antes</a:t>
                </a:r>
              </a:p>
            </p:txBody>
          </p:sp>
          <p:sp>
            <p:nvSpPr>
              <p:cNvPr id="228367" name="Text Box 15"/>
              <p:cNvSpPr txBox="1">
                <a:spLocks noChangeArrowheads="1"/>
              </p:cNvSpPr>
              <p:nvPr/>
            </p:nvSpPr>
            <p:spPr bwMode="auto">
              <a:xfrm>
                <a:off x="4944" y="2172"/>
                <a:ext cx="816" cy="4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algn="ctr">
                  <a:lnSpc>
                    <a:spcPct val="110000"/>
                  </a:lnSpc>
                  <a:spcBef>
                    <a:spcPct val="20000"/>
                  </a:spcBef>
                </a:pPr>
                <a:r>
                  <a:rPr lang="es-MX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Times New Roman" pitchFamily="18" charset="0"/>
                  </a:rPr>
                  <a:t>Despues del</a:t>
                </a:r>
              </a:p>
              <a:p>
                <a:pPr algn="ctr">
                  <a:lnSpc>
                    <a:spcPct val="110000"/>
                  </a:lnSpc>
                  <a:spcBef>
                    <a:spcPct val="20000"/>
                  </a:spcBef>
                </a:pPr>
                <a:r>
                  <a:rPr lang="es-MX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Times New Roman" pitchFamily="18" charset="0"/>
                  </a:rPr>
                  <a:t>tratamiento</a:t>
                </a:r>
              </a:p>
            </p:txBody>
          </p:sp>
        </p:grpSp>
        <p:sp>
          <p:nvSpPr>
            <p:cNvPr id="228368" name="Text Box 16"/>
            <p:cNvSpPr txBox="1">
              <a:spLocks noChangeArrowheads="1"/>
            </p:cNvSpPr>
            <p:nvPr/>
          </p:nvSpPr>
          <p:spPr bwMode="auto">
            <a:xfrm>
              <a:off x="4918" y="2946"/>
              <a:ext cx="868" cy="4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Restauración</a:t>
              </a:r>
            </a:p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final</a:t>
              </a:r>
            </a:p>
          </p:txBody>
        </p:sp>
      </p:grpSp>
      <p:sp>
        <p:nvSpPr>
          <p:cNvPr id="228369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8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8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8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359" grpId="0" autoUpdateAnimBg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010025" y="4856163"/>
            <a:ext cx="3740150" cy="1241425"/>
            <a:chOff x="2526" y="3059"/>
            <a:chExt cx="2356" cy="782"/>
          </a:xfrm>
        </p:grpSpPr>
        <p:pic>
          <p:nvPicPr>
            <p:cNvPr id="229380" name="Picture 4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526" y="3097"/>
              <a:ext cx="1080" cy="7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29381" name="Picture 5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802" y="3059"/>
              <a:ext cx="1080" cy="7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29382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29383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29384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838450" y="2882900"/>
            <a:ext cx="270192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Cirugía oftálmica</a:t>
            </a:r>
          </a:p>
        </p:txBody>
      </p:sp>
      <p:sp>
        <p:nvSpPr>
          <p:cNvPr id="229385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38450" y="3387725"/>
            <a:ext cx="251777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Cirugía General</a:t>
            </a:r>
          </a:p>
        </p:txBody>
      </p:sp>
      <p:sp>
        <p:nvSpPr>
          <p:cNvPr id="229386" name="Text Box 1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38450" y="3894138"/>
            <a:ext cx="2087563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Odontología</a:t>
            </a:r>
          </a:p>
        </p:txBody>
      </p:sp>
      <p:sp>
        <p:nvSpPr>
          <p:cNvPr id="229387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38450" y="4400550"/>
            <a:ext cx="223837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Dermatología</a:t>
            </a: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984875" y="2171700"/>
            <a:ext cx="2951163" cy="2143125"/>
            <a:chOff x="3770" y="1368"/>
            <a:chExt cx="1859" cy="1350"/>
          </a:xfrm>
        </p:grpSpPr>
        <p:pic>
          <p:nvPicPr>
            <p:cNvPr id="229389" name="Picture 13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3770" y="1368"/>
              <a:ext cx="900" cy="1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29390" name="Picture 14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4729" y="1368"/>
              <a:ext cx="900" cy="1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29391" name="Text Box 1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9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9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87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/>
              <a:t>Óptica</a:t>
            </a:r>
            <a:endParaRPr lang="en-US"/>
          </a:p>
        </p:txBody>
      </p:sp>
      <p:sp>
        <p:nvSpPr>
          <p:cNvPr id="146437" name="Rectangle 5"/>
          <p:cNvSpPr>
            <a:spLocks noChangeArrowheads="1"/>
          </p:cNvSpPr>
          <p:nvPr/>
        </p:nvSpPr>
        <p:spPr bwMode="auto">
          <a:xfrm>
            <a:off x="730250" y="2767013"/>
            <a:ext cx="7962900" cy="106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11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es-ES_tradnl" sz="2400">
                <a:latin typeface="Times New Roman" pitchFamily="18" charset="0"/>
              </a:rPr>
              <a:t>Entendemos por</a:t>
            </a:r>
            <a:r>
              <a:rPr lang="es-ES_tradnl" sz="2400" b="1">
                <a:latin typeface="Times New Roman" pitchFamily="18" charset="0"/>
              </a:rPr>
              <a:t> LUZ </a:t>
            </a:r>
            <a:r>
              <a:rPr lang="es-MX" sz="2400">
                <a:latin typeface="Times New Roman" pitchFamily="18" charset="0"/>
              </a:rPr>
              <a:t>la región </a:t>
            </a:r>
            <a:r>
              <a:rPr lang="es-MX" sz="2400" u="sng">
                <a:latin typeface="Times New Roman" pitchFamily="18" charset="0"/>
              </a:rPr>
              <a:t>visible</a:t>
            </a:r>
            <a:r>
              <a:rPr lang="es-MX" sz="2400">
                <a:latin typeface="Times New Roman" pitchFamily="18" charset="0"/>
              </a:rPr>
              <a:t> y vecinos cercanos (UV, IR) del espectro electromagnético</a:t>
            </a:r>
            <a:endParaRPr lang="es-ES_tradnl" sz="2400" b="1">
              <a:latin typeface="Times New Roman" pitchFamily="18" charset="0"/>
            </a:endParaRPr>
          </a:p>
        </p:txBody>
      </p:sp>
      <p:pic>
        <p:nvPicPr>
          <p:cNvPr id="146438" name="Picture 6" descr="visibl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35213" y="3849688"/>
            <a:ext cx="4545012" cy="1273175"/>
          </a:xfrm>
          <a:prstGeom prst="rect">
            <a:avLst/>
          </a:prstGeom>
          <a:noFill/>
        </p:spPr>
      </p:pic>
      <p:sp>
        <p:nvSpPr>
          <p:cNvPr id="146439" name="Rectangle 7"/>
          <p:cNvSpPr>
            <a:spLocks noChangeArrowheads="1"/>
          </p:cNvSpPr>
          <p:nvPr/>
        </p:nvSpPr>
        <p:spPr bwMode="auto">
          <a:xfrm>
            <a:off x="585788" y="1417638"/>
            <a:ext cx="7810500" cy="145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11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es-ES_tradnl" sz="2200" b="1">
                <a:latin typeface="Times New Roman" pitchFamily="18" charset="0"/>
              </a:rPr>
              <a:t>  Óptica</a:t>
            </a:r>
            <a:r>
              <a:rPr lang="es-ES_tradnl" sz="2200">
                <a:latin typeface="Times New Roman" pitchFamily="18" charset="0"/>
              </a:rPr>
              <a:t> es el campo de la ciencia y la ingeniería que comprende los </a:t>
            </a:r>
            <a:r>
              <a:rPr lang="es-ES_tradnl" sz="2200" i="1">
                <a:latin typeface="Times New Roman" pitchFamily="18" charset="0"/>
              </a:rPr>
              <a:t>fenómenos físicos y tecnologías asociadas</a:t>
            </a:r>
            <a:r>
              <a:rPr lang="es-ES_tradnl" sz="2200">
                <a:latin typeface="Times New Roman" pitchFamily="18" charset="0"/>
              </a:rPr>
              <a:t> con la generación, transmisión, manipulación, detección y uso de la </a:t>
            </a:r>
            <a:r>
              <a:rPr lang="es-ES_tradnl" sz="2200" b="1">
                <a:latin typeface="Times New Roman" pitchFamily="18" charset="0"/>
              </a:rPr>
              <a:t>luz</a:t>
            </a:r>
            <a:endParaRPr lang="es-ES_tradnl" sz="2200">
              <a:latin typeface="Times New Roman" pitchFamily="18" charset="0"/>
            </a:endParaRPr>
          </a:p>
        </p:txBody>
      </p:sp>
      <p:sp>
        <p:nvSpPr>
          <p:cNvPr id="146440" name="Rectangle 8"/>
          <p:cNvSpPr>
            <a:spLocks noChangeArrowheads="1"/>
          </p:cNvSpPr>
          <p:nvPr/>
        </p:nvSpPr>
        <p:spPr bwMode="auto">
          <a:xfrm>
            <a:off x="758825" y="5132388"/>
            <a:ext cx="7450138" cy="106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es-ES_tradnl" sz="2400" dirty="0">
                <a:latin typeface="Times New Roman" pitchFamily="18" charset="0"/>
              </a:rPr>
              <a:t>La principal diferencia entre las microondas y el visible 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es-ES_tradnl" sz="2400" dirty="0">
                <a:latin typeface="Times New Roman" pitchFamily="18" charset="0"/>
              </a:rPr>
              <a:t>   es el índice de refracción y la dispersión </a:t>
            </a:r>
            <a:endParaRPr lang="es-ES_tradnl" sz="2400" b="1" dirty="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6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6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6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37" grpId="0" autoUpdateAnimBg="0"/>
      <p:bldP spid="146440" grpId="0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3040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3040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3040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3225" y="3529013"/>
            <a:ext cx="44751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científica</a:t>
            </a:r>
          </a:p>
        </p:txBody>
      </p:sp>
      <p:sp>
        <p:nvSpPr>
          <p:cNvPr id="23040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03813" y="3575050"/>
            <a:ext cx="30416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básica</a:t>
            </a:r>
          </a:p>
        </p:txBody>
      </p:sp>
      <p:sp>
        <p:nvSpPr>
          <p:cNvPr id="23040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103813" y="4079875"/>
            <a:ext cx="2408237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Espectroscopía</a:t>
            </a:r>
          </a:p>
        </p:txBody>
      </p:sp>
      <p:grpSp>
        <p:nvGrpSpPr>
          <p:cNvPr id="2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710238" y="1719263"/>
            <a:ext cx="2349500" cy="1817687"/>
            <a:chOff x="3597" y="1083"/>
            <a:chExt cx="1480" cy="1145"/>
          </a:xfrm>
        </p:grpSpPr>
        <p:sp>
          <p:nvSpPr>
            <p:cNvPr id="230409" name="Text Box 9"/>
            <p:cNvSpPr txBox="1">
              <a:spLocks noChangeArrowheads="1"/>
            </p:cNvSpPr>
            <p:nvPr/>
          </p:nvSpPr>
          <p:spPr bwMode="auto">
            <a:xfrm>
              <a:off x="4101" y="1974"/>
              <a:ext cx="562" cy="25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LIDAR</a:t>
              </a:r>
            </a:p>
          </p:txBody>
        </p:sp>
        <p:pic>
          <p:nvPicPr>
            <p:cNvPr id="230410" name="Picture 10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597" y="1083"/>
              <a:ext cx="1480" cy="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3" name="Group 11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4765675" y="4592638"/>
            <a:ext cx="3446463" cy="1587500"/>
            <a:chOff x="3002" y="2893"/>
            <a:chExt cx="2171" cy="1000"/>
          </a:xfrm>
        </p:grpSpPr>
        <p:grpSp>
          <p:nvGrpSpPr>
            <p:cNvPr id="4" name="Group 12"/>
            <p:cNvGrpSpPr>
              <a:grpSpLocks/>
            </p:cNvGrpSpPr>
            <p:nvPr/>
          </p:nvGrpSpPr>
          <p:grpSpPr bwMode="auto">
            <a:xfrm>
              <a:off x="3002" y="2893"/>
              <a:ext cx="2171" cy="1000"/>
              <a:chOff x="1077" y="2807"/>
              <a:chExt cx="2202" cy="1087"/>
            </a:xfrm>
          </p:grpSpPr>
          <p:pic>
            <p:nvPicPr>
              <p:cNvPr id="230413" name="Picture 13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1077" y="2807"/>
                <a:ext cx="2202" cy="85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30414" name="Text Box 14"/>
              <p:cNvSpPr txBox="1">
                <a:spLocks noChangeArrowheads="1"/>
              </p:cNvSpPr>
              <p:nvPr/>
            </p:nvSpPr>
            <p:spPr bwMode="auto">
              <a:xfrm>
                <a:off x="1824" y="3618"/>
                <a:ext cx="586" cy="27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>
                <a:spAutoFit/>
              </a:bodyPr>
              <a:lstStyle/>
              <a:p>
                <a:pPr algn="ctr">
                  <a:lnSpc>
                    <a:spcPct val="110000"/>
                  </a:lnSpc>
                  <a:spcBef>
                    <a:spcPct val="20000"/>
                  </a:spcBef>
                </a:pPr>
                <a:r>
                  <a:rPr lang="es-MX"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Times New Roman" pitchFamily="18" charset="0"/>
                  </a:rPr>
                  <a:t>atómica</a:t>
                </a:r>
              </a:p>
            </p:txBody>
          </p:sp>
        </p:grpSp>
        <p:sp>
          <p:nvSpPr>
            <p:cNvPr id="230415" name="Rectangle 15"/>
            <p:cNvSpPr>
              <a:spLocks noChangeArrowheads="1"/>
            </p:cNvSpPr>
            <p:nvPr/>
          </p:nvSpPr>
          <p:spPr bwMode="auto">
            <a:xfrm>
              <a:off x="3904" y="3530"/>
              <a:ext cx="1192" cy="10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230416" name="Text Box 1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5" grpId="0" autoUpdateAnimBg="0"/>
      <p:bldP spid="230406" grpId="0" autoUpdateAnimBg="0"/>
      <p:bldP spid="230407" grpId="0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3142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31428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3142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3225" y="3529013"/>
            <a:ext cx="44751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científica</a:t>
            </a:r>
          </a:p>
        </p:txBody>
      </p:sp>
      <p:sp>
        <p:nvSpPr>
          <p:cNvPr id="231430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03813" y="3575050"/>
            <a:ext cx="30416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básica</a:t>
            </a:r>
          </a:p>
        </p:txBody>
      </p:sp>
      <p:sp>
        <p:nvSpPr>
          <p:cNvPr id="231431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103813" y="4079875"/>
            <a:ext cx="2408237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Espectroscopía</a:t>
            </a:r>
          </a:p>
        </p:txBody>
      </p:sp>
      <p:sp>
        <p:nvSpPr>
          <p:cNvPr id="231432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103813" y="4586288"/>
            <a:ext cx="23669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Fusión nuclear</a:t>
            </a:r>
          </a:p>
        </p:txBody>
      </p:sp>
      <p:sp>
        <p:nvSpPr>
          <p:cNvPr id="231437" name="Text Box 1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  <p:pic>
        <p:nvPicPr>
          <p:cNvPr id="390146" name="Picture 2" descr="https://lasers.llnl.gov/content/assets/images/about/nif_laser_bay_cad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576" y="4435546"/>
            <a:ext cx="1957256" cy="1150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0148" name="Picture 4" descr="Diagram of Indirect-Drive Fusion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26" y="5231551"/>
            <a:ext cx="4922837" cy="1202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0152" name="Picture 8" descr="https://encrypted-tbn3.gstatic.com/images?q=tbn:ANd9GcROJ2OGNCSIKA2R8JDM3UyE5JcJGMMOGUMa67AOMk8oMKKo-1AU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9497" y="1981863"/>
            <a:ext cx="2250281" cy="149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90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3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3142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31428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3142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3225" y="3529013"/>
            <a:ext cx="44751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científica</a:t>
            </a:r>
          </a:p>
        </p:txBody>
      </p:sp>
      <p:sp>
        <p:nvSpPr>
          <p:cNvPr id="231430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03813" y="3575050"/>
            <a:ext cx="30416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básica</a:t>
            </a:r>
          </a:p>
        </p:txBody>
      </p:sp>
      <p:sp>
        <p:nvSpPr>
          <p:cNvPr id="231431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103813" y="4079875"/>
            <a:ext cx="2408237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Espectroscopía</a:t>
            </a:r>
          </a:p>
        </p:txBody>
      </p:sp>
      <p:sp>
        <p:nvSpPr>
          <p:cNvPr id="231432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103813" y="4586288"/>
            <a:ext cx="2366962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Fusión nuclear</a:t>
            </a:r>
          </a:p>
        </p:txBody>
      </p:sp>
      <p:sp>
        <p:nvSpPr>
          <p:cNvPr id="23143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103813" y="5092700"/>
            <a:ext cx="3489325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Enfriamiento de átomos</a:t>
            </a:r>
          </a:p>
        </p:txBody>
      </p:sp>
      <p:grpSp>
        <p:nvGrpSpPr>
          <p:cNvPr id="2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4908550" y="1881188"/>
            <a:ext cx="4052888" cy="1649412"/>
            <a:chOff x="3092" y="1185"/>
            <a:chExt cx="2553" cy="1039"/>
          </a:xfrm>
        </p:grpSpPr>
        <p:pic>
          <p:nvPicPr>
            <p:cNvPr id="231435" name="Picture 11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3092" y="1185"/>
              <a:ext cx="1598" cy="10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31436" name="Text Box 12"/>
            <p:cNvSpPr txBox="1">
              <a:spLocks noChangeArrowheads="1"/>
            </p:cNvSpPr>
            <p:nvPr/>
          </p:nvSpPr>
          <p:spPr bwMode="auto">
            <a:xfrm>
              <a:off x="4650" y="1322"/>
              <a:ext cx="995" cy="4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 sz="16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Condensación de</a:t>
              </a:r>
            </a:p>
            <a:p>
              <a:pPr algn="ctr">
                <a:lnSpc>
                  <a:spcPct val="110000"/>
                </a:lnSpc>
                <a:spcBef>
                  <a:spcPct val="20000"/>
                </a:spcBef>
              </a:pPr>
              <a:r>
                <a:rPr lang="es-MX" sz="16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rPr>
                <a:t>Bose-Einstein</a:t>
              </a:r>
            </a:p>
          </p:txBody>
        </p:sp>
      </p:grpSp>
      <p:sp>
        <p:nvSpPr>
          <p:cNvPr id="231437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</p:spTree>
    <p:extLst>
      <p:ext uri="{BB962C8B-B14F-4D97-AF65-F5344CB8AC3E}">
        <p14:creationId xmlns:p14="http://schemas.microsoft.com/office/powerpoint/2010/main" val="4209752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33" grpId="0" autoUpdateAnimBg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3245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3245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3245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3225" y="3529013"/>
            <a:ext cx="44751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científica</a:t>
            </a:r>
          </a:p>
        </p:txBody>
      </p:sp>
      <p:sp>
        <p:nvSpPr>
          <p:cNvPr id="23245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3225" y="4279900"/>
            <a:ext cx="211455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Industria</a:t>
            </a:r>
            <a:endParaRPr lang="es-MX" sz="400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23245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097463" y="4090988"/>
            <a:ext cx="1917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Metrología</a:t>
            </a:r>
          </a:p>
        </p:txBody>
      </p:sp>
      <p:pic>
        <p:nvPicPr>
          <p:cNvPr id="232456" name="Picture 8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292725" y="1885950"/>
            <a:ext cx="3333750" cy="2171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32457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  <p:sp>
        <p:nvSpPr>
          <p:cNvPr id="232458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097463" y="4597400"/>
            <a:ext cx="19431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Teodolitos </a:t>
            </a:r>
          </a:p>
        </p:txBody>
      </p:sp>
      <p:sp>
        <p:nvSpPr>
          <p:cNvPr id="2" name="AutoShape 4" descr="http://4.bp.blogspot.com/_1Nlp1BZzhGc/TIME88xj9JI/AAAAAAAAAco/0Xpk1uX1HnE/s400/TUVE+1.JPG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MX"/>
          </a:p>
        </p:txBody>
      </p:sp>
      <p:pic>
        <p:nvPicPr>
          <p:cNvPr id="392198" name="Picture 6" descr="http://4.bp.blogspot.com/_1Nlp1BZzhGc/TIME88xj9JI/AAAAAAAAAco/0Xpk1uX1HnE/s400/TUVE+1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3569" y="5414960"/>
            <a:ext cx="1705153" cy="1278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2 Multiplicar"/>
          <p:cNvSpPr/>
          <p:nvPr/>
        </p:nvSpPr>
        <p:spPr bwMode="auto">
          <a:xfrm>
            <a:off x="2129051" y="5414960"/>
            <a:ext cx="1280899" cy="1278865"/>
          </a:xfrm>
          <a:prstGeom prst="mathMultiply">
            <a:avLst/>
          </a:prstGeom>
          <a:solidFill>
            <a:srgbClr val="FF00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sy="50000" kx="2115830" algn="bl" rotWithShape="0">
              <a:schemeClr val="bg2"/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s-MX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5" name="4 Grupo"/>
          <p:cNvGrpSpPr/>
          <p:nvPr/>
        </p:nvGrpSpPr>
        <p:grpSpPr>
          <a:xfrm>
            <a:off x="3867719" y="5200295"/>
            <a:ext cx="3683348" cy="1332000"/>
            <a:chOff x="3867719" y="5200295"/>
            <a:chExt cx="3683348" cy="1332000"/>
          </a:xfrm>
        </p:grpSpPr>
        <p:pic>
          <p:nvPicPr>
            <p:cNvPr id="392194" name="Picture 2" descr="https://encrypted-tbn3.gstatic.com/images?q=tbn:ANd9GcSAnqJLnSzo-xgG_p0MVpMMNhgoFkRhjZ5KksAa_hoGRkcM2ami"/>
            <p:cNvPicPr>
              <a:picLocks noChangeAspect="1" noChangeArrowheads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" b="12887"/>
            <a:stretch/>
          </p:blipFill>
          <p:spPr bwMode="auto">
            <a:xfrm>
              <a:off x="5464555" y="5200295"/>
              <a:ext cx="2086512" cy="13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3 Flecha a la derecha con muesca"/>
            <p:cNvSpPr/>
            <p:nvPr/>
          </p:nvSpPr>
          <p:spPr bwMode="auto">
            <a:xfrm>
              <a:off x="3867719" y="5662068"/>
              <a:ext cx="1029719" cy="452618"/>
            </a:xfrm>
            <a:prstGeom prst="notchedRightArrow">
              <a:avLst/>
            </a:prstGeom>
            <a:solidFill>
              <a:srgbClr val="00B0F0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s-MX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324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54" grpId="0" autoUpdateAnimBg="0"/>
      <p:bldP spid="232455" grpId="0" autoUpdateAnimBg="0"/>
      <p:bldP spid="232458" grpId="0" autoUpdateAnimBg="0"/>
      <p:bldP spid="3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097463" y="4597400"/>
            <a:ext cx="19431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Teodolitos </a:t>
            </a:r>
          </a:p>
        </p:txBody>
      </p:sp>
      <p:sp>
        <p:nvSpPr>
          <p:cNvPr id="233475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097463" y="4090988"/>
            <a:ext cx="1917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Metrología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es-MX" sz="4400"/>
              <a:t>Aplicaciones de los láseres</a:t>
            </a:r>
            <a:endParaRPr lang="en-US" sz="4400"/>
          </a:p>
        </p:txBody>
      </p:sp>
      <p:sp>
        <p:nvSpPr>
          <p:cNvPr id="233477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335088" y="1262063"/>
            <a:ext cx="7124700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Las aplicaciones de los láseres permean nuestra sociedad</a:t>
            </a:r>
          </a:p>
        </p:txBody>
      </p:sp>
      <p:sp>
        <p:nvSpPr>
          <p:cNvPr id="23347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57188" y="2028825"/>
            <a:ext cx="3052762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Vida cotidiana</a:t>
            </a:r>
          </a:p>
        </p:txBody>
      </p:sp>
      <p:sp>
        <p:nvSpPr>
          <p:cNvPr id="233479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03225" y="2778125"/>
            <a:ext cx="23082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Medicina </a:t>
            </a:r>
          </a:p>
        </p:txBody>
      </p:sp>
      <p:sp>
        <p:nvSpPr>
          <p:cNvPr id="233480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03225" y="3529013"/>
            <a:ext cx="447516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Investigación científica</a:t>
            </a:r>
          </a:p>
        </p:txBody>
      </p:sp>
      <p:sp>
        <p:nvSpPr>
          <p:cNvPr id="233481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03225" y="4279900"/>
            <a:ext cx="211455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lnSpc>
                <a:spcPct val="11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2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Industria</a:t>
            </a:r>
            <a:endParaRPr lang="es-MX" sz="400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4884738" y="1836738"/>
            <a:ext cx="3771900" cy="3241675"/>
            <a:chOff x="3070" y="1211"/>
            <a:chExt cx="2376" cy="2042"/>
          </a:xfrm>
        </p:grpSpPr>
        <p:pic>
          <p:nvPicPr>
            <p:cNvPr id="233483" name="Picture 11" descr="weldi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070" y="1224"/>
              <a:ext cx="1062" cy="1132"/>
            </a:xfrm>
            <a:prstGeom prst="rect">
              <a:avLst/>
            </a:prstGeom>
            <a:noFill/>
          </p:spPr>
        </p:pic>
        <p:pic>
          <p:nvPicPr>
            <p:cNvPr id="233484" name="Picture 12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4323" y="1211"/>
              <a:ext cx="1123" cy="1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33485" name="Picture 13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3246" y="2203"/>
              <a:ext cx="1638" cy="1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33486" name="Text Box 14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097463" y="5103813"/>
            <a:ext cx="4046537" cy="49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FontTx/>
              <a:buChar char="—"/>
            </a:pPr>
            <a:r>
              <a:rPr lang="es-MX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Procesamiento de materiales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486" grpId="0" autoUpdateAnimBg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Text Box 2"/>
          <p:cNvSpPr txBox="1"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504825" y="95250"/>
            <a:ext cx="7772400" cy="1143000"/>
          </a:xfrm>
          <a:noFill/>
          <a:ln/>
        </p:spPr>
        <p:txBody>
          <a:bodyPr/>
          <a:lstStyle/>
          <a:p>
            <a:pPr eaLnBrk="0" hangingPunct="0"/>
            <a:r>
              <a:rPr lang="es-MX">
                <a:latin typeface="Verdana" pitchFamily="34" charset="0"/>
              </a:rPr>
              <a:t>Láseres en Medicina</a:t>
            </a:r>
          </a:p>
        </p:txBody>
      </p:sp>
      <p:pic>
        <p:nvPicPr>
          <p:cNvPr id="223235" name="Picture 3" descr="LasSpect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74650" y="3586163"/>
            <a:ext cx="8507413" cy="2173287"/>
          </a:xfrm>
          <a:prstGeom prst="rect">
            <a:avLst/>
          </a:prstGeom>
          <a:solidFill>
            <a:srgbClr val="EAE3FD"/>
          </a:solidFill>
        </p:spPr>
      </p:pic>
      <p:sp>
        <p:nvSpPr>
          <p:cNvPr id="223236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63538" y="1649413"/>
            <a:ext cx="8405812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rgbClr val="66CCFF"/>
              </a:buClr>
              <a:buSzPct val="120000"/>
              <a:buFont typeface="Wingdings" pitchFamily="2" charset="2"/>
              <a:buNone/>
            </a:pPr>
            <a:r>
              <a:rPr lang="es-MX" sz="2800" b="1"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 Los láseres son fuentes de luz con </a:t>
            </a:r>
          </a:p>
          <a:p>
            <a:pPr>
              <a:lnSpc>
                <a:spcPct val="90000"/>
              </a:lnSpc>
              <a:spcBef>
                <a:spcPct val="20000"/>
              </a:spcBef>
              <a:buClr>
                <a:srgbClr val="66CCFF"/>
              </a:buClr>
              <a:buSzPct val="120000"/>
              <a:buFont typeface="Wingdings" pitchFamily="2" charset="2"/>
              <a:buNone/>
            </a:pPr>
            <a:r>
              <a:rPr lang="es-MX" sz="2800" b="1"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  características muy particulares</a:t>
            </a:r>
          </a:p>
        </p:txBody>
      </p:sp>
      <p:sp>
        <p:nvSpPr>
          <p:cNvPr id="22323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63538" y="2762250"/>
            <a:ext cx="7723187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66CCFF"/>
              </a:buClr>
              <a:buSzPct val="120000"/>
              <a:buFont typeface="Wingdings" pitchFamily="2" charset="2"/>
              <a:buNone/>
            </a:pPr>
            <a:r>
              <a:rPr lang="es-MX" sz="2800" b="1"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 Los usos en la medicina son variados</a:t>
            </a:r>
          </a:p>
        </p:txBody>
      </p:sp>
      <p:sp>
        <p:nvSpPr>
          <p:cNvPr id="223238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74650" y="5843700"/>
            <a:ext cx="7958137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rgbClr val="66CCFF"/>
              </a:buClr>
              <a:buSzPct val="120000"/>
              <a:buFont typeface="Wingdings" pitchFamily="2" charset="2"/>
              <a:buNone/>
            </a:pPr>
            <a:r>
              <a:rPr lang="es-MX" sz="24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Verdana" pitchFamily="34" charset="0"/>
              </a:rPr>
              <a:t> Aún quedan muchos problemas por resolver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3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7" grpId="0" autoUpdateAnimBg="0"/>
      <p:bldP spid="223238" grpId="0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09217" y="1575522"/>
            <a:ext cx="7264400" cy="503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Óptica</a:t>
            </a:r>
            <a:endParaRPr lang="es-MX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¿Qué es un láser? 	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Historia del láser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Aplicaciones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	Perspectivas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endParaRPr lang="es-ES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3012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0275" y="304800"/>
            <a:ext cx="4329113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Plan de la Plática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8688" y="349250"/>
            <a:ext cx="5281639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Perspectivas a futuro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" name="3 CuadroTexto"/>
          <p:cNvSpPr txBox="1"/>
          <p:nvPr>
            <p:custDataLst>
              <p:tags r:id="rId2"/>
            </p:custDataLst>
          </p:nvPr>
        </p:nvSpPr>
        <p:spPr>
          <a:xfrm>
            <a:off x="819150" y="1543050"/>
            <a:ext cx="7848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Según estimación publicadas en OPN se han publicado cerca de 80,000 tipos diferentes de láseres</a:t>
            </a: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Solamente 100 - 500 de estos son comerciales actualmente</a:t>
            </a: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s-MX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8962" name="Picture 2" descr="http://upload.wikimedia.org/wikipedia/commons/thumb/4/48/Commercial_laser_lines.svg/775px-Commercial_laser_lines.svg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55701" y="2942098"/>
            <a:ext cx="6445250" cy="316025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8688" y="349250"/>
            <a:ext cx="5281639" cy="783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defRPr/>
            </a:pPr>
            <a:r>
              <a:rPr lang="es-MX" sz="44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Perspectivas a futuro</a:t>
            </a:r>
            <a:endParaRPr lang="es-MX" sz="3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4" name="3 CuadroTexto"/>
          <p:cNvSpPr txBox="1"/>
          <p:nvPr>
            <p:custDataLst>
              <p:tags r:id="rId2"/>
            </p:custDataLst>
          </p:nvPr>
        </p:nvSpPr>
        <p:spPr>
          <a:xfrm>
            <a:off x="783291" y="1767167"/>
            <a:ext cx="6494085" cy="31393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 trabajo de investigación en láseres se realiza para obtener:</a:t>
            </a:r>
          </a:p>
          <a:p>
            <a:endParaRPr lang="es-MX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Nuevas longitudes de onda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Maximizar la potencia promedio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Maximizar la potencia pico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Minimizar la duración de los pulsos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Maximizar la eficiencia de operación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s-MX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Minimizar costos</a:t>
            </a:r>
          </a:p>
        </p:txBody>
      </p:sp>
      <p:sp>
        <p:nvSpPr>
          <p:cNvPr id="5" name="4 CuadroTexto"/>
          <p:cNvSpPr txBox="1"/>
          <p:nvPr/>
        </p:nvSpPr>
        <p:spPr>
          <a:xfrm>
            <a:off x="5154705" y="2339788"/>
            <a:ext cx="3531736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s-MX" dirty="0" err="1" smtClean="0"/>
              <a:t>Laseres</a:t>
            </a:r>
            <a:r>
              <a:rPr lang="es-MX" dirty="0" smtClean="0"/>
              <a:t> </a:t>
            </a:r>
            <a:r>
              <a:rPr lang="es-MX" dirty="0" err="1" smtClean="0"/>
              <a:t>Ráman</a:t>
            </a:r>
            <a:r>
              <a:rPr lang="es-MX" dirty="0" smtClean="0"/>
              <a:t>, rayo-X, rayos-T</a:t>
            </a:r>
          </a:p>
          <a:p>
            <a:pPr>
              <a:lnSpc>
                <a:spcPct val="150000"/>
              </a:lnSpc>
            </a:pPr>
            <a:r>
              <a:rPr lang="es-MX" dirty="0" smtClean="0"/>
              <a:t>NIF</a:t>
            </a:r>
          </a:p>
          <a:p>
            <a:pPr>
              <a:lnSpc>
                <a:spcPct val="150000"/>
              </a:lnSpc>
            </a:pPr>
            <a:r>
              <a:rPr lang="es-MX" dirty="0" smtClean="0"/>
              <a:t>200 </a:t>
            </a:r>
            <a:r>
              <a:rPr lang="es-MX" dirty="0" err="1" smtClean="0"/>
              <a:t>kJ</a:t>
            </a:r>
            <a:r>
              <a:rPr lang="es-MX" dirty="0" smtClean="0"/>
              <a:t>/pulso, </a:t>
            </a:r>
            <a:r>
              <a:rPr lang="es-MX" dirty="0" err="1" smtClean="0"/>
              <a:t>fsec</a:t>
            </a:r>
            <a:endParaRPr lang="es-MX" dirty="0" smtClean="0"/>
          </a:p>
          <a:p>
            <a:pPr>
              <a:lnSpc>
                <a:spcPct val="150000"/>
              </a:lnSpc>
            </a:pPr>
            <a:r>
              <a:rPr lang="es-MX" dirty="0" smtClean="0"/>
              <a:t>100´s </a:t>
            </a:r>
            <a:r>
              <a:rPr lang="es-MX" dirty="0" err="1" smtClean="0"/>
              <a:t>attosegundos</a:t>
            </a:r>
            <a:endParaRPr lang="es-MX" dirty="0" smtClean="0"/>
          </a:p>
          <a:p>
            <a:endParaRPr lang="es-MX" dirty="0"/>
          </a:p>
        </p:txBody>
      </p:sp>
      <p:pic>
        <p:nvPicPr>
          <p:cNvPr id="6" name="Picture 2" descr="File:History of laser intensity.sv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37928" y="4268211"/>
            <a:ext cx="3224119" cy="232084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20750" y="395288"/>
            <a:ext cx="33210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Conclusiones</a:t>
            </a:r>
          </a:p>
        </p:txBody>
      </p:sp>
      <p:sp>
        <p:nvSpPr>
          <p:cNvPr id="172035" name="Text Box 3"/>
          <p:cNvSpPr txBox="1">
            <a:spLocks noChangeArrowheads="1"/>
          </p:cNvSpPr>
          <p:nvPr/>
        </p:nvSpPr>
        <p:spPr bwMode="auto">
          <a:xfrm>
            <a:off x="944563" y="1323975"/>
            <a:ext cx="6503987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3200">
                <a:latin typeface="Times New Roman" pitchFamily="18" charset="0"/>
              </a:rPr>
              <a:t>     Los láseres son fuentes de luz con </a:t>
            </a:r>
          </a:p>
          <a:p>
            <a:pPr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3200">
                <a:latin typeface="Times New Roman" pitchFamily="18" charset="0"/>
              </a:rPr>
              <a:t>       características particulares.</a:t>
            </a:r>
          </a:p>
        </p:txBody>
      </p:sp>
      <p:sp>
        <p:nvSpPr>
          <p:cNvPr id="172036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660525" y="1314450"/>
            <a:ext cx="1841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/>
            <a:endParaRPr lang="es-ES_tradnl" sz="2400">
              <a:latin typeface="Times New Roman" pitchFamily="18" charset="0"/>
            </a:endParaRPr>
          </a:p>
        </p:txBody>
      </p:sp>
      <p:sp>
        <p:nvSpPr>
          <p:cNvPr id="172037" name="Text Box 5"/>
          <p:cNvSpPr txBox="1">
            <a:spLocks noChangeArrowheads="1"/>
          </p:cNvSpPr>
          <p:nvPr/>
        </p:nvSpPr>
        <p:spPr bwMode="auto">
          <a:xfrm>
            <a:off x="944563" y="2405063"/>
            <a:ext cx="7839075" cy="160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3200">
                <a:latin typeface="Times New Roman" pitchFamily="18" charset="0"/>
              </a:rPr>
              <a:t>     Se puede encontrar emisión láser en casi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3200">
                <a:latin typeface="Times New Roman" pitchFamily="18" charset="0"/>
              </a:rPr>
              <a:t>      todo estado de la materia y un gran número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3200">
                <a:latin typeface="Times New Roman" pitchFamily="18" charset="0"/>
              </a:rPr>
              <a:t>      de elementos (a la fecha 78 elementos) </a:t>
            </a:r>
          </a:p>
        </p:txBody>
      </p:sp>
      <p:sp>
        <p:nvSpPr>
          <p:cNvPr id="172038" name="Text Box 6"/>
          <p:cNvSpPr txBox="1">
            <a:spLocks noChangeArrowheads="1"/>
          </p:cNvSpPr>
          <p:nvPr/>
        </p:nvSpPr>
        <p:spPr bwMode="auto">
          <a:xfrm>
            <a:off x="944563" y="4102100"/>
            <a:ext cx="7848600" cy="1116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3200">
                <a:latin typeface="Times New Roman" pitchFamily="18" charset="0"/>
              </a:rPr>
              <a:t>    Las aplicaciones son tan variadas como las </a:t>
            </a:r>
          </a:p>
          <a:p>
            <a:pPr>
              <a:lnSpc>
                <a:spcPct val="8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None/>
            </a:pPr>
            <a:r>
              <a:rPr lang="es-MX" sz="3200">
                <a:latin typeface="Times New Roman" pitchFamily="18" charset="0"/>
              </a:rPr>
              <a:t>      actividades modernas.  </a:t>
            </a:r>
          </a:p>
        </p:txBody>
      </p:sp>
      <p:sp>
        <p:nvSpPr>
          <p:cNvPr id="172039" name="Text Box 7"/>
          <p:cNvSpPr txBox="1">
            <a:spLocks noChangeArrowheads="1"/>
          </p:cNvSpPr>
          <p:nvPr/>
        </p:nvSpPr>
        <p:spPr bwMode="auto">
          <a:xfrm>
            <a:off x="944563" y="5311775"/>
            <a:ext cx="8059737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ct val="95000"/>
              <a:buFont typeface="Symbol" pitchFamily="18" charset="2"/>
              <a:buChar char="·"/>
            </a:pPr>
            <a:r>
              <a:rPr lang="es-MX" sz="3200">
                <a:latin typeface="Times New Roman" pitchFamily="18" charset="0"/>
              </a:rPr>
              <a:t>    Aún quedan muchos problemas por resolver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2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2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2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2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037" grpId="0" autoUpdateAnimBg="0"/>
      <p:bldP spid="172038" grpId="0" autoUpdateAnimBg="0"/>
      <p:bldP spid="172039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2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30275" y="304800"/>
            <a:ext cx="4329113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Plan de la Plática</a:t>
            </a:r>
          </a:p>
        </p:txBody>
      </p:sp>
      <p:sp>
        <p:nvSpPr>
          <p:cNvPr id="4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09217" y="1575522"/>
            <a:ext cx="7264400" cy="5035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Óptica</a:t>
            </a:r>
            <a:endParaRPr lang="es-MX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¿Qué es un láser? 	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Historia del láser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	Aplicaciones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r>
              <a:rPr lang="es-MX" sz="4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</a:t>
            </a:r>
            <a:r>
              <a:rPr lang="es-MX" sz="4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	Perspectivas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•"/>
            </a:pPr>
            <a:endParaRPr lang="es-ES" sz="4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01688" y="3321050"/>
            <a:ext cx="7186612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s-MX" sz="32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Combinando ideas para conseguir   </a:t>
            </a:r>
          </a:p>
          <a:p>
            <a:r>
              <a:rPr lang="es-MX" sz="32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buenos resultados es fundamental</a:t>
            </a:r>
          </a:p>
        </p:txBody>
      </p:sp>
      <p:sp>
        <p:nvSpPr>
          <p:cNvPr id="7373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35038" y="4902200"/>
            <a:ext cx="6737350" cy="592138"/>
          </a:xfrm>
          <a:prstGeom prst="rect">
            <a:avLst/>
          </a:prstGeom>
          <a:solidFill>
            <a:schemeClr val="accent1"/>
          </a:solidFill>
          <a:ln w="12700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spAutoFit/>
            <a:flatTx/>
          </a:bodyPr>
          <a:lstStyle/>
          <a:p>
            <a:pPr algn="ctr"/>
            <a:r>
              <a:rPr lang="es-ES_tradnl" sz="3200">
                <a:solidFill>
                  <a:srgbClr val="FFFF66"/>
                </a:solidFill>
                <a:latin typeface="Times New Roman" pitchFamily="18" charset="0"/>
              </a:rPr>
              <a:t>¡Nunca se sabe que se puede encontrar !</a:t>
            </a:r>
          </a:p>
        </p:txBody>
      </p:sp>
      <p:sp>
        <p:nvSpPr>
          <p:cNvPr id="7373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60525" y="1314450"/>
            <a:ext cx="1841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rgbClr val="C0C0C0"/>
            </a:outerShdw>
          </a:effectLst>
        </p:spPr>
        <p:txBody>
          <a:bodyPr wrap="none" anchor="ctr">
            <a:spAutoFit/>
          </a:bodyPr>
          <a:lstStyle/>
          <a:p>
            <a:pPr algn="ctr"/>
            <a:endParaRPr lang="es-ES_tradnl" sz="2400">
              <a:latin typeface="Times New Roman" pitchFamily="18" charset="0"/>
            </a:endParaRPr>
          </a:p>
        </p:txBody>
      </p:sp>
      <p:sp>
        <p:nvSpPr>
          <p:cNvPr id="7373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20750" y="395288"/>
            <a:ext cx="33210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Conclusiones</a:t>
            </a:r>
          </a:p>
        </p:txBody>
      </p:sp>
      <p:sp>
        <p:nvSpPr>
          <p:cNvPr id="73739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6450" y="1665288"/>
            <a:ext cx="7804150" cy="15541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dist="35921" dir="2700000" sy="50000" kx="2115830" algn="bl" rotWithShape="0">
              <a:schemeClr val="bg2"/>
            </a:outerShdw>
          </a:effectLst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s-MX" sz="32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Contar con instalaciones adecuadas </a:t>
            </a:r>
          </a:p>
          <a:p>
            <a:r>
              <a:rPr lang="es-MX" sz="32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permite realizar investigación de buen </a:t>
            </a:r>
          </a:p>
          <a:p>
            <a:r>
              <a:rPr lang="es-MX" sz="32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    nivel es importante </a:t>
            </a:r>
            <a:endParaRPr lang="en-US" sz="3200" b="1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1" grpId="0"/>
      <p:bldP spid="73733" grpId="0" animBg="1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pic>
        <p:nvPicPr>
          <p:cNvPr id="88067" name="Picture 3" descr="alice and ca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3800475" cy="5334000"/>
          </a:xfrm>
          <a:prstGeom prst="rect">
            <a:avLst/>
          </a:prstGeom>
          <a:noFill/>
        </p:spPr>
      </p:pic>
      <p:sp>
        <p:nvSpPr>
          <p:cNvPr id="88068" name="Rectangle 4"/>
          <p:cNvSpPr>
            <a:spLocks noChangeArrowheads="1"/>
          </p:cNvSpPr>
          <p:nvPr/>
        </p:nvSpPr>
        <p:spPr bwMode="auto">
          <a:xfrm>
            <a:off x="1790700" y="2379663"/>
            <a:ext cx="7353300" cy="2932112"/>
          </a:xfrm>
          <a:prstGeom prst="rect">
            <a:avLst/>
          </a:prstGeom>
          <a:solidFill>
            <a:schemeClr val="bg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s-ES"/>
          </a:p>
        </p:txBody>
      </p:sp>
      <p:sp>
        <p:nvSpPr>
          <p:cNvPr id="88069" name="Text Box 5"/>
          <p:cNvSpPr txBox="1">
            <a:spLocks noChangeArrowheads="1"/>
          </p:cNvSpPr>
          <p:nvPr/>
        </p:nvSpPr>
        <p:spPr bwMode="auto">
          <a:xfrm>
            <a:off x="1752600" y="2438400"/>
            <a:ext cx="7239000" cy="3697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“Podría decirme, por favor, ¿a dónde puedo dirigirme? 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“Eso depende en buena medida a donde quieres ir,” dijo el Gato.</a:t>
            </a:r>
          </a:p>
          <a:p>
            <a:pPr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“Realmente no importa donde--” dijo Alicia</a:t>
            </a:r>
          </a:p>
          <a:p>
            <a:pPr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“Entonces no importa que dirección tomes”,  dijo el Gato.</a:t>
            </a:r>
          </a:p>
          <a:p>
            <a:pPr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“-- mientras llegue a </a:t>
            </a:r>
            <a:r>
              <a:rPr lang="en-US" sz="1700" b="1" i="1">
                <a:latin typeface="Comic Sans MS" pitchFamily="66" charset="0"/>
              </a:rPr>
              <a:t>algún lugar,” </a:t>
            </a:r>
            <a:r>
              <a:rPr lang="en-US" sz="1700" b="1">
                <a:latin typeface="Comic Sans MS" pitchFamily="66" charset="0"/>
              </a:rPr>
              <a:t>dijo Alicia como explicación</a:t>
            </a:r>
          </a:p>
          <a:p>
            <a:pPr>
              <a:lnSpc>
                <a:spcPct val="130000"/>
              </a:lnSpc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“Ah! Seguramente lo vas a lograr”, dijo el Gato,                                   	“si caminas lo suficiente.”</a:t>
            </a:r>
          </a:p>
          <a:p>
            <a:pPr>
              <a:spcBef>
                <a:spcPct val="50000"/>
              </a:spcBef>
            </a:pPr>
            <a:endParaRPr lang="en-US" sz="1700" b="1">
              <a:latin typeface="Comic Sans MS" pitchFamily="66" charset="0"/>
            </a:endParaRPr>
          </a:p>
          <a:p>
            <a:pPr algn="r">
              <a:spcBef>
                <a:spcPct val="50000"/>
              </a:spcBef>
            </a:pPr>
            <a:r>
              <a:rPr lang="en-US" sz="1700" b="1" i="1">
                <a:latin typeface="Comic Sans MS" pitchFamily="66" charset="0"/>
              </a:rPr>
              <a:t>Alicia en el país de las Maravillas</a:t>
            </a:r>
            <a:r>
              <a:rPr lang="en-US" sz="1700" b="1">
                <a:latin typeface="Comic Sans MS" pitchFamily="66" charset="0"/>
              </a:rPr>
              <a:t>		</a:t>
            </a:r>
          </a:p>
          <a:p>
            <a:pPr algn="r">
              <a:lnSpc>
                <a:spcPct val="50000"/>
              </a:lnSpc>
              <a:spcBef>
                <a:spcPct val="50000"/>
              </a:spcBef>
            </a:pPr>
            <a:r>
              <a:rPr lang="en-US" sz="1700" b="1">
                <a:latin typeface="Comic Sans MS" pitchFamily="66" charset="0"/>
              </a:rPr>
              <a:t>Lewis Carroll			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6425" y="217488"/>
            <a:ext cx="7262813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  <a:spcBef>
                <a:spcPct val="20000"/>
              </a:spcBef>
            </a:pPr>
            <a:r>
              <a:rPr lang="es-MX" sz="4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Elementos básicos de un láser</a:t>
            </a:r>
          </a:p>
        </p:txBody>
      </p:sp>
      <p:sp>
        <p:nvSpPr>
          <p:cNvPr id="182275" name="Text Box 3"/>
          <p:cNvSpPr txBox="1">
            <a:spLocks noChangeArrowheads="1"/>
          </p:cNvSpPr>
          <p:nvPr/>
        </p:nvSpPr>
        <p:spPr bwMode="auto">
          <a:xfrm>
            <a:off x="280988" y="1417638"/>
            <a:ext cx="8699500" cy="3278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3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600">
                <a:latin typeface="Times New Roman" pitchFamily="18" charset="0"/>
              </a:rPr>
              <a:t>  Medio activo</a:t>
            </a:r>
          </a:p>
          <a:p>
            <a:pPr>
              <a:lnSpc>
                <a:spcPct val="13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600">
                <a:latin typeface="Times New Roman" pitchFamily="18" charset="0"/>
              </a:rPr>
              <a:t>  Método de bombeo</a:t>
            </a:r>
          </a:p>
          <a:p>
            <a:pPr>
              <a:lnSpc>
                <a:spcPct val="13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600">
                <a:latin typeface="Times New Roman" pitchFamily="18" charset="0"/>
              </a:rPr>
              <a:t>  Cavidad Resonante</a:t>
            </a:r>
          </a:p>
          <a:p>
            <a:pPr>
              <a:lnSpc>
                <a:spcPct val="130000"/>
              </a:lnSpc>
              <a:spcBef>
                <a:spcPct val="20000"/>
              </a:spcBef>
              <a:buClr>
                <a:srgbClr val="9999FF"/>
              </a:buClr>
              <a:buSzPct val="120000"/>
              <a:buFont typeface="Wingdings" pitchFamily="2" charset="2"/>
              <a:buChar char="Ø"/>
            </a:pPr>
            <a:r>
              <a:rPr lang="es-MX" sz="3600">
                <a:latin typeface="Times New Roman" pitchFamily="18" charset="0"/>
              </a:rPr>
              <a:t>  Extraccion de parte de la luz de la cavidad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THEME_BG_IMAGE" val=""/>
  <p:tag name="MMPROD_TAG_VCONFIG" val="PD94bWwgdmVyc2lvbj0iMS4wIiBlbmNvZGluZz0iVVRGLTgiPz4NCjxjb25maWd1cmF0aW9uPg0KCTxicmFuZGluZz4NCgkJPHVpZm9udCBuYW1lPSJGT05UX05PVEVTX1RFWFQiIHZhbHVlPSJWZXJkYW5hLDksZmFsc2UsZmFsc2UsZmFsc2UiLz4NCgk8L2JyYW5kaW5nPg0KCTxjb2xvcnM+DQoJCTx1aWNvbG9yIG5hbWU9InByaW1hcnkiIHZhbHVlPSIweDZGODQ4OCIvPg0KCQk8dWljb2xvciBuYW1lPSJnbG93IiB2YWx1ZT0iMHgzNUQzMzQiLz4NCgkJPHVpY29sb3IgbmFtZT0idGV4dCIgdmFsdWU9IjB4RkZGRkZGIi8+DQoJCTx1aWNvbG9yIG5hbWU9ImxpZ2h0IiB2YWx1ZT0iMHg0RTVENjAiLz4NCgkJPHVpY29sb3IgbmFtZT0ic2hhZG93IiB2YWx1ZT0iMHgwMDAwMDAiLz4NCgkJPHVpY29sb3IgbmFtZT0iYmFja2dyb3VuZCIgdmFsdWU9IjB4NzI3OTcxIi8+DQoJPC9jb2xvcnM+DQoJPGxheW91dD4NCgkJPHVpc2hvdyBuYW1lPSJwcmVzZW50YXRpb250aXRsZSIgdmFsdWU9InRydWUiLz4NCgkJPHVpc2hvdyBuYW1lPSJwcmVzZW50ZXJwaG90byIgdmFsdWU9InRydWUiLz4NCgkJPHVpc2hvdyBuYW1lPSJwcmVzZW50ZXJuYW1lIiB2YWx1ZT0idHJ1ZSIvPg0KCQk8dWlzaG93IG5hbWU9InByZXNlbnRlcnRpdGxlIiB2YWx1ZT0idHJ1ZSIvPg0KCQk8dWlzaG93IG5hbWU9InByZXNlbnRlcmVtYWlsIiB2YWx1ZT0idHJ1ZSIvPg0KCQk8dWlzaG93IG5hbWU9InByZXNlbnRlcmJpbyIgdmFsdWU9InRydWUiLz4NCgkJPHVpc2hvdyBuYW1lPSJjb21wYW55bG9nbyIgdmFsdWU9InRydWUiLz4NCgkJPHVpc2hvdyBuYW1lPSJzaWRlYmFyIiB2YWx1ZT0iZmFsc2UiLz4NCgkJPHVpc2hvdyBuYW1lPSJvdXRsaW5lIiB2YWx1ZT0idHJ1ZSIvPg0KCQk8dWlzaG93IG5hbWU9InRodW1ibmFpbCIgdmFsdWU9InRydWUiLz4NCgkJPHVpc2hvdyBuYW1lPSJub3RlcyIgdmFsdWU9InRydWUiLz4NCgkJPHVpc2hvdyBuYW1lPSJzZWFyY2giIHZhbHVlPSJ0cnVlIi8+DQoJCTx1aXNob3cgbmFtZT0icXVpeiIgdmFsdWU9InRydWUiLz4NCgkJPHVpc2hvdyBuYW1lPSJhdHRhY2htZW50cyIgdmFsdWU9InRydWUiLz4NCgkJPHVpc2hvdyBuYW1lPSJ1dGlscyIgdmFsdWU9InRydWUiLz4NCgkJPHVpc2hvdyBuYW1lPSJ2b2x1bWUiIHZhbHVlPSJ0cnVlIi8+DQoJCTx1aXNob3cgbmFtZT0icGxheWJhciIgdmFsdWU9InRydWUiLz4NCgkJPHVpc2hvdyBuYW1lPSJ0YWxraW5naGVhZCIgdmFsdWU9InRydWUiLz4NCgkJPHVpc2hvdyBuYW1lPSJzaWRlYmFyb25yaWdodCIgdmFsdWU9InRydWUiLz4NCgkJPHVpc2hvdyBuYW1lPSJ2aWV3Y2hhbmdlIiB2YWx1ZT0idHJ1ZSIvPg0KCQk8dWlzaG93IG5hbWU9ImFsd2F5c1NjcnVuY2giIHZhbHVlPSJmYWxzZSIvPg0KCQk8dWlzaG93IG5hbWU9ImluaXRpYWxkaXNwbGF5bW9kZWlzbm9ybWFsIiB2YWx1ZT0idHJ1ZSIvPg0KCQk8dWlyZXBsYWNlIG5hbWU9ImxvZ28iIHZhbHVlPSIiLz4NCgkJPHVpcmVwbGFjZSBuYW1lPSJiZ2ltYWdlIiB2YWx1ZT0iIi8+DQoJCTx1aXJlcGxhY2UgbmFtZT0iaW5pdGlhbHRhYiIgdmFsdWU9Im91dGxpbmUiLz4NCgk8L2xheW91dD4NCgk8bGFuZ3VhZ2UgaWQ9ImVuIj4NCgkJPCEtLSBmb3JtYXQgZm9yIHVpZm9udCB2YWx1ZSBpcyAiZm9udCxzaXplLGlzYm9sZCxpc2l0YWxpYyxpc3NoYWRvd2VkIiAtLT4NCgkJPHVpZm9udCBuYW1lPSJGT05UX1FVSVpaSU5HIiB2YWx1ZT0iVmVyZGFuYSw5LGZhbHNlLGZhbHNlLGZhbHNlIi8+DQoJCTx1aWZvbnQgbmFtZT0iRk9OVF9TQ1JVQlNUQVRVUyIgdmFsdWU9IlZlcmRhbmEsOSx0cnVlLGZhbHNlLHRydWUiLz4NCgkJPHVpZm9udCBuYW1lPSJGT05UX1NDUlVCVElNRSIgdmFsdWU9IlZlcmRhbmEsOSxmYWxzZSxmYWxzZSx0cnVlIi8+DQoJCTx1aWZvbnQgbmFtZT0iRk9OVF9FTEFQU0VEVElNRSIgdmFsdWU9IlZlcmRhbmEsOSx0cnVlLGZhbHNlLHRydWUiLz4NCgkJPHVpZm9udCBuYW1lPSJGT05UX1VUSUxTTUVOVSIgdmFsdWU9IlZlcmRhbmEsOSx0cnVlLGZhbHNlLGZhbHNlIi8+DQoJCTx1aWZvbnQgbmFtZT0iRk9OVF9UQUJTIiB2YWx1ZT0iVmVyZGFuYSw5LHRydWUsZmFsc2UsdHJ1ZSIvPg0KCQk8dWlmb250IG5hbWU9IkZPTlRfUFJFU0VOVEFUSU9OTkFNRSIgdmFsdWU9IlZlcmRhbmEsMTQsZmFsc2UsZmFsc2UsdHJ1ZSIvPg0KCQk8dWlmb250IG5hbWU9IkZPTlRfUFJFU0VOVEVSTkFNRSIgdmFsdWU9IlZlcmRhbmEsMTAsdHJ1ZSxmYWxzZSx0cnVlIi8+DQoJCTx1aWZvbnQgbmFtZT0iRk9OVF9QUkVTRU5URVJUSVRMRSIgdmFsdWU9IlZlcmRhbmEsMTAsZmFsc2UsZmFsc2UsdHJ1ZSIvPg0KCQk8dWlmb250IG5hbWU9IkZPTlRfQklPQlROIiB2YWx1ZT0iVmVyZGFuYSwxMCxmYWxzZSxmYWxzZSx0cnVlIi8+DQoJCTx1aWZvbnQgbmFtZT0iRk9OVF9OT1RFUyIgdmFsdWU9IlZlcmRhbmEsMTEsZmFsc2UsZmFsc2UsZmFsc2UiLz4NCgkJPHVpZm9udCBuYW1lPSJGT05UX09VVExJTkUiIHZhbHVlPSJWZXJkYW5hLDExLGZhbHNlLGZhbHNlLHRydWUiLz4NCgkJPHVpZm9udCBuYW1lPSJGT05UX1NFQVJDSCIgdmFsdWU9IlZlcmRhbmEsMTEsZmFsc2UsZmFsc2UsdHJ1ZSIvPg0KCQk8dWlmb250IG5hbWU9IkZPTlRfVEhVTUIiIHZhbHVlPSJWZXJkYW5hLDksZmFsc2UsZmFsc2UsdHJ1ZSIvPg0KCQk8dWlmb250IG5hbWU9IkZPTlRfQklPV0lOIiB2YWx1ZT0iVmVyZGFuYSwxMSxmYWxzZSxmYWxzZSxmYWxzZSIvPg0KCQk8dWlmb250IG5hbWU9IkZPTlRfTElTVEhFQURJTkciIHZhbHVlPSJWZXJkYW5hLDksZmFsc2UsZmFsc2UsZmFsc2UiLz4NCgkJPHVpZm9udCBuYW1lPSJGT05UX1dJTlRJVExFIiB2YWx1ZT0iVmVyZGFuYSw5LGZhbHNlLGZhbHNlLHRydWUiLz4NCgkJPHVpZm9udCBuYW1lPSJGT05UX0FUVEFDSE1FTlRTIiB2YWx1ZT0iVmVyZGFuYSwxMSxmYWxzZSxmYWxzZSx0cnVlIi8+DQoJCTwhLS1xdWl6IHBvZCBhbmQgbWVzc2FnZSBib3ggdGV4dCBmb250cy0tPg0KCQk8dWlmb250IG5hbWU9IkZPTlRfTVNHQk9YX1dJTlRJVExFIiB2YWx1ZT0iVmVyZGFuYSwxMSx0cnVlLGZhbHNlLHRydWUiLz4NCgkJPHVpZm9udCBuYW1lPSJGT05UX01TR0JPWF9NU0ciIHZhbHVlPSJWZXJkYW5hLDExLGZhbHNlLGZhbHNlLHRydWUiLz4NCgkJPHVpZm9udCBuYW1lPSJGT05UX01TR0JPWF9PUFRJT05TIiB2YWx1ZT0iVmVyZGFuYSw5LHRydWUsZmFsc2UsdHJ1ZSIvPg0KCQk8dWlmb250IG5hbWU9IkZPTlRfUVVJWlBPRF9RVUlaX1RJVExFIiB2YWx1ZT0iVmVyZGFuYSwxMSx0cnVlLGZhbHNlLHRydWUiLz4NCgkJPHVpZm9udCBuYW1lPSJGT05UX1FVSVpQT0RfUVVJWl9BVFRFTVBUIiB2YWx1ZT0iVmVyZGFuYSw5LGZhbHNlLGZhbHNlLHRydWUiLz4NCgkJPHVpZm9udCBuYW1lPSJGT05UX1FVSVpQT0RfUVVJWl9BVFRFTVBUX1ZBTFVFIiB2YWx1ZT0iVmVyZGFuYSw5LHRydWUsZmFsc2UsdHJ1ZSIvPg0KCQk8dWlmb250IG5hbWU9IkZPTlRfUVVJWlBPRF9RVUVTVElPTl9TQ09SRSIgdmFsdWU9IlZlcmRhbmEsOSxmYWxzZSxmYWxzZSx0cnVlIi8+DQoJCTx1aWZvbnQgbmFtZT0iRk9OVF9RVUlaUE9EX1FVRVNUSU9OX1NDT1JFX1ZBTFVFIiB2YWx1ZT0iVmVyZGFuYSw5LHRydWUsZmFsc2UsdHJ1ZSIvPg0KCQk8dWlmb250IG5hbWU9IkZPTlRfUVVJWlBPRF9RVUVTVElPTl9BVFRFTVBUIiB2YWx1ZT0iVmVyZGFuYSw5LGZhbHNlLGZhbHNlLHRydWUiLz4NCgkJPHVpZm9udCBuYW1lPSJGT05UX1FVSVpQT0RfUVVFU1RJT05fQVRURU1QVF9WQUxVRSIgdmFsdWU9IlZlcmRhbmEsOSx0cnVlLGZhbHNlLHRydWUiLz4NCgkJPHVpZm9udCBuYW1lPSJGT05UX1FVSVpQT0RfUVVFU1RJT05fVEFHIiB2YWx1ZT0iVmVyZGFuYSwxMSx0cnVlLGZhbHNlLHRydWUiLz4NCgkJPHVpZm9udCBuYW1lPSJGT05UX1FVSVpQT0RfUVVJWl9RVUVTVElPTl9DT1VOVCIgdmFsdWU9IlZlcmRhbmEsOSxmYWxzZSxmYWxzZSx0cnVlIi8+DQoJCTx1aWZvbnQgbmFtZT0iRk9OVF9RVUlaUE9EX1FVSVpfUVVFU1RJT05fQ09VTlRfVkFMVUUiIHZhbHVlPSJWZXJkYW5hLDksdHJ1ZSxmYWxzZSx0cnVlIi8+DQoJCTx1aWZvbnQgbmFtZT0iRk9OVF9RVUlaUE9EX1FVSVpfUVVFU1RJT05fQVRURU1QVEVEIiB2YWx1ZT0iVmVyZGFuYSw5LGZhbHNlLGZhbHNlLHRydWUiLz4NCgkJPHVpZm9udCBuYW1lPSJGT05UX1FVSVpQT0RfUVVJWl9RVUVTVElPTl9BVFRFTVBURURfVkFMVUUiIHZhbHVlPSJWZXJkYW5hLDksdHJ1ZSxmYWxzZSx0cnVlIi8+DQoJCTx1aWZvbnQgbmFtZT0iRk9OVF9RVUlaUE9EX1FVSVpfU0NPUkVfVEFHIiB2YWx1ZT0iVmVyZGFuYSwxMSx0cnVlLGZhbHNlLHRydWUiLz4NCgkJPHVpZm9udCBuYW1lPSJGT05UX1FVSVpQT0RfUVVJWl9TQ09SRSIgdmFsdWU9IlZlcmRhbmEsOSxmYWxzZSxmYWxzZSx0cnVlIi8+DQoJCTx1aWZvbnQgbmFtZT0iRk9OVF9RVUlaUE9EX1FVSVpfU0NPUkVfVkFMVUUiIHZhbHVlPSJWZXJkYW5hLDksdHJ1ZSxmYWxzZSx0cnVlIi8+DQoJCTx1aWZvbnQgbmFtZT0iRk9OVF9RVUlaUE9EX1FVSVpfTUFYU0NPUkUiIHZhbHVlPSJWZXJkYW5hLDksZmFsc2UsZmFsc2UsdHJ1ZSIvPg0KCQk8dWlmb250IG5hbWU9IkZPTlRfUVVJWlBPRF9RVUlaX01BWFNDT1JFX1ZBTFVFIiB2YWx1ZT0iVmVyZGFuYSw5LHRydWUsZmFsc2UsdHJ1ZSIvPg0KCQk8dWlmb250IG5hbWU9IkZPTlRfUVVJWlBPRF9RVUlaX1BBU1NTQ09SRSIgdmFsdWU9IlZlcmRhbmEsOSxmYWxzZSxmYWxzZSx0cnVlIi8+DQoJCTx1aWZvbnQgbmFtZT0iRk9OVF9RVUlaUE9EX1FVSVpfUEFTU1NDT1JFX1ZBTFVFIiB2YWx1ZT0iVmVyZGFuYSw5LHRydWUsZmFsc2UsdHJ1ZSIvPg0KCQk8IS0tIHVpdGV4dCAtLT4NCgkJPCEtLSBzdWJzdGl0dXRpb246ICVuID09IHNsaWRlIG51bWJlciAtLT4NCgkJPHVpdGV4dCBuYW1lPSJVTk5BTUVEU0xJREVUSVRMRSIgdmFsdWU9IlNsaWRlICVuIi8+DQoJCTwhLS0gc3Vic3RpdHV0aW9uOiAlbiA9PSBzbGlkZSBudW1iZXIgLS0+DQoJCTwhLS0gc3Vic3RpdHV0aW9uOiAldCA9PSB0b3RhbCBzbGlkZSBjb3VudCAtLT4NCgkJPHVpdGV4dCBuYW1lPSJTQ1JVQkJBUlNUQVRVU19TTElERUlORk8iIHZhbHVlPSJTbGlkZSAlbiAvICV0IHwgIi8+DQoJCTx1aXRleHQgbmFtZT0iU0NSVUJCQVJTVEFUVVNfU1RPUFBFRCIgdmFsdWU9IlN0b3BwZWQiLz4NCgkJPHVpdGV4dCBuYW1lPSJTQ1JVQkJBUlNUQVRVU19QTEFZSU5HIiB2YWx1ZT0iUGxheWluZyIvPg0KCQk8dWl0ZXh0IG5hbWU9IlNDUlVCQkFSU1RBVFVTX05PQVVESU8iIHZhbHVlPSJObyBBdWRpbyIvPg0KCQk8dWl0ZXh0IG5hbWU9IlNDUlVCQkFSU1RBVFVTX1ZJRFBMQVlJTkciIHZhbHVlPSJWaWRlbyBQbGF5aW5nIi8+DQoJCTx1aXRleHQgbmFtZT0iU0NSVUJCQVJTVEFUVVNfTE9BRElORyIgdmFsdWU9IkxvYWRpbmciLz4NCgkJPHVpdGV4dCBuYW1lPSJTQ1JVQkJBUlNUQVRVU19CVUZGRVJJTkciIHZhbHVlPSJCdWZmZXJpbmciLz4NCgkJPHVpdGV4dCBuYW1lPSJTQ1JVQkJBUlNUQVRVU19RVUVTVElPTiIgdmFsdWU9IkFuc3dlciBRdWVzdGlvbiIvPg0KCQk8dWl0ZXh0IG5hbWU9IlNDUlVCQkFSU1RBVFVTX1JFVklFV1FVSVoiIHZhbHVlPSJSZXZpZXdpbmcgUXVpeiIvPg0KCQk8IS0tIHN1YnN0aXR1dGlvbjogJW0gPT0gbWludXRlcyByZW1haW5pbmcgLS0+DQoJCTwhLS0gc3Vic3RpdHV0aW9uOiAlcyA9PSBzZWNvbmRzIHJlbWFpbmluZyAtLT4NCgkJPHVpdGV4dCBuYW1lPSJFTEFQU0VEIiB2YWx1ZT0iJW0gTWludXRlcyAlcyBTZWNvbmRzIFJlbWFpbmluZyIvPg0KCQk8dWl0ZXh0IG5hbWU9Ik5PVEZPVU5EIiB2YWx1ZT0iTm90aGluZyBGb3VuZCIvPg0KCQk8dWl0ZXh0IG5hbWU9IkFUVEFDSE1FTlRTIiB2YWx1ZT0iQXR0YWNobWVudHMiLz4NCgkJPCEtLSBzdWJzdGl0dXRpb246ICVwID09IGN1cnJlbnQgc3BlYWtlcidzIHRpdGxlIC0tPg0KCQk8dWl0ZXh0IG5hbWU9IkJJT1dJTl9USVRMRSIgdmFsdWU9IkJpbzogJXAiLz4NCgkJPHVpdGV4dCBuYW1lPSJCSU9CVE5fVElUTEUiIHZhbHVlPSJCaW8iLz4NCgkJPHVpdGV4dCBuYW1lPSJESVZJREVSQlROX1RJVExFIiB2YWx1ZT0ifCIvPg0KCQk8dWl0ZXh0IG5hbWU9IkNPTlRBQ1RCVE5fVElUTEUiIHZhbHVlPSJDb250YWN0Ii8+DQoJCTx1aXRleHQgbmFtZT0iVEFCX1FVSVoiIHZhbHVlPSJRdWl6Ii8+DQoJCTx1aXRleHQgbmFtZT0iVEFCX09VVExJTkUiIHZhbHVlPSJPdXRsaW5lIi8+DQoJCTx1aXRleHQgbmFtZT0iVEFCX1RIVU1CIiB2YWx1ZT0iVGh1bWIiLz4NCgkJPHVpdGV4dCBuYW1lPSJUQUJfTk9URVMiIHZhbHVlPSJOb3RlcyIvPg0KCQk8dWl0ZXh0IG5hbWU9IlRBQl9TRUFSQ0giIHZhbHVlPSJTZWFyY2giLz4NCgkJPHVpdGV4dCBuYW1lPSJTTElERV9IRUFESU5HIiB2YWx1ZT0iU2xpZGUgVGl0bGUiLz4NCgkJPHVpdGV4dCBuYW1lPSJEVVJBVElPTl9IRUFESU5HIiB2YWx1ZT0iRHVyYXRpb24iLz4NCgkJPHVpdGV4dCBuYW1lPSJTRUFSQ0hfSEVBRElORyIgdmFsdWU9IlNlYXJjaCBmb3IgdGV4dDoiLz4NCgkJPHVpdGV4dCBuYW1lPSJUSFVNQl9IRUFESU5HIiB2YWx1ZT0iU2xpZGUiLz4NCgkJPHVpdGV4dCBuYW1lPSJUSFVNQl9JTkZPIiB2YWx1ZT0iU2xpZGUgVGl0bGUvRHVyYXRpb24iLz4NCgkJPHVpdGV4dCBuYW1lPSJBVFRBQ0hOQU1FX0hFQURJTkciIHZhbHVlPSJGaWxlIE5hbWUiLz4NCgkJPHVpdGV4dCBuYW1lPSJBVFRBQ0hTSVpFX0hFQURJTkciIHZhbHVlPSJTaXplIi8+DQoJCTx1aXRleHQgbmFtZT0iU0xJREVfTk9URVMiIHZhbHVlPSJTbGlkZSBOb3RlcyIvPg0KCQk8IS0tcXVpeiBwb2QgYW5kIG1lc3NhZ2UgYm94IHRleHRzLS0+DQoJCTx1aXRleHQgbmFtZT0iUVVJWlBPRF9RVUlaX0FUVEVNUFQiIHZhbHVlPSJRdWl6IEF0dGVtcHQ6Ii8+DQoJCTx1aXRleHQgbmFtZT0iUVVJWlBPRF9RVUlaX0FUVEVNUFRfVkFMVUUiIHZhbHVlPSIlbiBvZiAldCIvPg0KCQk8dWl0ZXh0IG5hbWU9IlFVSVpQT0RfUVVJWl9TQ09SRSIgdmFsdWU9IlNjb3JlZDoiLz4NCgkJPHVpdGV4dCBuYW1lPSJRVUlaUE9EX1FVSVpfUEFTU1NDT1JFIiB2YWx1ZT0iUGFzc2luZyBTY29yZToiLz4NCgkJPHVpdGV4dCBuYW1lPSJRVUlaUE9EX1FVSVpfTUFYU0NPUkUiIHZhbHVlPSJNYXggU2NvcmU6Ii8+DQoJCTx1aXRleHQgbmFtZT0iUVVJWlBPRF9RVUVTQVRNUFRfU1RSIiB2YWx1ZT0iQXR0ZW1wdDogJW4gb2YgJXQiLz4NCgkJPHVpdGV4dCBuYW1lPSJRVUlaUE9EX1FVRVNUWVBFX1NUUiIgdmFsdWU9IlR5cGU6ICVzIi8+DQoJCTx1aXRleHQgbmFtZT0iUVVJWlBPRF9RVUVTVFlQRV9HUkQiIHZhbHVlPSJHcmFkZWQiLz4NCgkJPHVpdGV4dCBuYW1lPSJRVUlaUE9EX1FVRVNUWVBFX1NWWSIgdmFsdWU9IlN1cnZleSIvPg0KCQk8dWl0ZXh0IG5hbWU9IlFVSVpQT0RfUVVJWkFUTVBUX0lORiIgdmFsdWU9IkluZmluaXRlIi8+DQoJCTx1aXRleHQgbmFtZT0iUVVJWlBPRF9RVUVTQVRNUFRfSU5GIiB2YWx1ZT0iSW5maW5pdGUiLz4NCgkJPHVpdGV4dCBuYW1lPSJXQVJOSU5HTVNHX1lFU1NUUklORyIgdmFsdWU9IlllcyIvPg0KCQk8dWl0ZXh0IG5hbWU9IldBUk5JTkdNU0dfTk9TVFJJTkciIHZhbHVlPSJObyIvPg0KCQk8dWl0ZXh0IG5hbWU9IldBUk5JTkdNU0dfVElUTEVTVFJJTkciIHZhbHVlPSJRdWl6IE5hdmlnYXRpb24gV2FybmluZyIvPg0KCQk8dWl0ZXh0IG5hbWU9IldBUk5JTkdNU0dfTVNHU1RSSU5HIiB2YWx1ZT0iVGhlcmUgYXJlIHVuLWF0dGVtcHRlZCBxdWVzdGlvbnMgaW4gdGhpcyBRdWl6LiYjeEE7JiN4QTtDbGlja2luZyBZZXMgd2lsbCB0YWtlIHlvdSBvdXQgb2YgdGhlIFF1aXouIENsaWNrIE5vIHRvIGNvbnRpbnVlIHRoZSBRdWl6LiIvPg0KCQk8dWl0ZXh0IG5hbWU9IklORk9STUFUSU9OX0gyNjRfRkxBU0hQTEFZRVIiIHZhbHVlPSJUaGUgY3VycmVudCB2ZXJzaW9uIG9mIEZsYXNoIFBsYXllciBpbnN0YWxsZWQgb24geW91ciBtYWNoaW5lIGRvZXMgbm90IHN1cHBvcnQgdGhpcyB2aWRlby4gQ2xpY2sgb24gdGhlIHZpZGVvIGFyZWEgdG8gZG93bmxvYWQgdGhlIGxhdGVzdCBGbGFzaCBQbGF5ZXIuIi8+DQoJCTwhLS0gc3Vic3RpdHV0aW9uOiAlcCA9PSBwcmVzZW50YXRpb24gdGl0bGUgLS0+DQoJCTwhLS0gc3Vic3RpdHV0aW9uOiAlcyA9PSBzbGlkZSB0aXRsZSAtLT4NCgkJPCEtLSBzdWJzdGl0dXRpb246ICVuID09IHNsaWRlIG51bWJlciAtLT4NCgkJPHVpdGV4dCBuYW1lPSJCT09LTUFSSyIgdmFsdWU9IkFkb2JlIFByZXNlbnRlciAtICVwIi8+DQoJCTwhLS0gc3Vic3RpdHV0aW9uOiAlcCA9PSBwcmVzZW50YXRpb24gdGl0bGUgLS0+DQoJCTwhLS0gc3Vic3RpdHV0aW9uOiAlcyA9PSBzbGlkZSB0aXRsZSAtLT4NCgkJPCEtLSBzdWJzdGl0dXRpb246ICVuID09IHNsaWRlIG51bWJlciAtLT4NCgkJPHVpdGV4dCBuYW1lPSJCT09LTUFSS1NMSURFIiB2YWx1ZT0iQWRvYmUgUHJlc2VudGVyIC0gJXAgJXMiLz4NCgkJPHVpdGV4dCBuYW1lPSJTSE9XU0lERUJBUiIgdmFsdWU9IlNob3cgc2lkZWJhciB0byBwYXJ0aWNpcGFudHMiLz4NCgkJPHVpdGV4dCBuYW1lPSJNVVRFIiB2YWx1ZT0iTXV0ZSIvPg0KCQk8dWl0ZXh0IG5hbWU9IkRPQ1dSQVBfVElUTEUiIHZhbHVlPSJQcmVzZW50ZXIgRmlsZSBBdHRhY2htZW50Ii8+DQoJCTx1aXRleHQgbmFtZT0iRE9DV1JBUF9NU0ciIHZhbHVlPSJTYXZlIHRvIE15IENvbXB1dGVyIi8+DQoJCTx1aXRleHQgbmFtZT0iRE9DV1JBUF9QUk9NUFQiIHZhbHVlPSJDbGljayB0byBEb3dubG9hZCIvPg0KCTwvbGFuZ3VhZ2U+DQoJPGxhbmd1YWdlIGlkPSJkZSI+DQoJCTwhLS0gZm9ybWF0IGZvciB1aWZvbnQgdmFsdWUgaXMgImZvbnQsc2l6ZSxpc2JvbGQsaXNpdGFsaWMsaXNzaGFkb3dlZCIgLS0+DQoJCTx1aWZvbnQgbmFtZT0iRk9OVF9RVUlaWklORyIgdmFsdWU9IlZlcmRhbmEsOSxmYWxzZSxmYWxzZSxmYWxzZSIvPg0KCQk8dWlmb250IG5hbWU9IkZPTlRfU0NSVUJTVEFUVVMiIHZhbHVlPSJWZXJkYW5hLDksdHJ1ZSxmYWxzZSx0cnVlIi8+DQoJCTx1aWZvbnQgbmFtZT0iRk9OVF9TQ1JVQlRJTUUiIHZhbHVlPSJWZXJkYW5hLDksZmFsc2UsZmFsc2UsdHJ1ZSIvPg0KCQk8dWlmb250IG5hbWU9IkZPTlRfRUxBUFNFRFRJTUUiIHZhbHVlPSJWZXJkYW5hLDksdHJ1ZSxmYWxzZSx0cnVlIi8+DQoJCTx1aWZvbnQgbmFtZT0iRk9OVF9VVElMU01FTlUiIHZhbHVlPSJWZXJkYW5hLDksdHJ1ZSxmYWxzZSxmYWxzZSIvPg0KCQk8dWlmb250IG5hbWU9IkZPTlRfVEFCUyIgdmFsdWU9IlZlcmRhbmEsOSx0cnVlLGZhbHNlLHRydWUiLz4NCgkJPHVpZm9udCBuYW1lPSJGT05UX1BSRVNFTlRBVElPTk5BTUUiIHZhbHVlPSJWZXJkYW5hLDE0LGZhbHNlLGZhbHNlLHRydWUiLz4NCgkJPHVpZm9udCBuYW1lPSJGT05UX1BSRVNFTlRFUk5BTUUiIHZhbHVlPSJWZXJkYW5hLDEwLHRydWUsZmFsc2UsdHJ1ZSIvPg0KCQk8dWlmb250IG5hbWU9IkZPTlRfUFJFU0VOVEVSVElUTEUiIHZhbHVlPSJWZXJkYW5hLDEwLGZhbHNlLGZhbHNlLHRydWUiLz4NCgkJPHVpZm9udCBuYW1lPSJGT05UX0JJT0JUTiIgdmFsdWU9IlZlcmRhbmEsMTAsZmFsc2UsZmFsc2UsdHJ1ZSIvPg0KCQk8dWlmb250IG5hbWU9IkZPTlRfTk9URVMiIHZhbHVlPSJWZXJkYW5hLDExLGZhbHNlLGZhbHNlLGZhbHNlIi8+DQoJCTx1aWZvbnQgbmFtZT0iRk9OVF9PVVRMSU5FIiB2YWx1ZT0iVmVyZGFuYSwxMSxmYWxzZSxmYWxzZSx0cnVlIi8+DQoJCTx1aWZvbnQgbmFtZT0iRk9OVF9TRUFSQ0giIHZhbHVlPSJWZXJkYW5hLDExLGZhbHNlLGZhbHNlLHRydWUiLz4NCgkJPHVpZm9udCBuYW1lPSJGT05UX1RIVU1CIiB2YWx1ZT0iVmVyZGFuYSw5LGZhbHNlLGZhbHNlLHRydWUiLz4NCgkJPHVpZm9udCBuYW1lPSJGT05UX0JJT1dJTiIgdmFsdWU9IlZlcmRhbmEsMTEsZmFsc2UsZmFsc2UsZmFsc2UiLz4NCgkJPHVpZm9udCBuYW1lPSJGT05UX0xJU1RIRUFESU5HIiB2YWx1ZT0iVmVyZGFuYSw5LGZhbHNlLGZhbHNlLGZhbHNlIi8+DQoJCTx1aWZvbnQgbmFtZT0iRk9OVF9XSU5USVRMRSIgdmFsdWU9IlZlcmRhbmEsOSxmYWxzZSxmYWxzZSx0cnVlIi8+DQoJCTx1aWZvbnQgbmFtZT0iRk9OVF9BVFRBQ0hNRU5UUyIgdmFsdWU9IlZlcmRhbmEsMTEsZmFsc2UsZmFsc2UsdHJ1ZSIvPg0KCQk8IS0tcXVpeiBwb2QgYW5kIG1lc3NhZ2UgYm94IHRleHQgZm9udHMtLT4NCgkJPHVpZm9udCBuYW1lPSJGT05UX01TR0JPWF9XSU5USVRMRSIgdmFsdWU9IlZlcmRhbmEsMTEsdHJ1ZSxmYWxzZSx0cnVlIi8+DQoJCTx1aWZvbnQgbmFtZT0iRk9OVF9NU0dCT1hfTVNHIiB2YWx1ZT0iVmVyZGFuYSwxMSxmYWxzZSxmYWxzZSx0cnVlIi8+DQoJCTx1aWZvbnQgbmFtZT0iRk9OVF9NU0dCT1hfT1BUSU9OUyIgdmFsdWU9IlZlcmRhbmEsOSx0cnVlLGZhbHNlLHRydWUiLz4NCgkJPHVpZm9udCBuYW1lPSJGT05UX1FVSVpQT0RfUVVJWl9USVRMRSIgdmFsdWU9IlZlcmRhbmEsMTEsdHJ1ZSxmYWxzZSx0cnVlIi8+DQoJCTx1aWZvbnQgbmFtZT0iRk9OVF9RVUlaUE9EX1FVSVpfQVRURU1QVCIgdmFsdWU9IlZlcmRhbmEsOSxmYWxzZSxmYWxzZSx0cnVlIi8+DQoJCTx1aWZvbnQgbmFtZT0iRk9OVF9RVUlaUE9EX1FVSVpfQVRURU1QVF9WQUxVRSIgdmFsdWU9IlZlcmRhbmEsOSx0cnVlLGZhbHNlLHRydWUiLz4NCgkJPHVpZm9udCBuYW1lPSJGT05UX1FVSVpQT0RfUVVFU1RJT05fU0NPUkUiIHZhbHVlPSJWZXJkYW5hLDksZmFsc2UsZmFsc2UsdHJ1ZSIvPg0KCQk8dWlmb250IG5hbWU9IkZPTlRfUVVJWlBPRF9RVUVTVElPTl9TQ09SRV9WQUxVRSIgdmFsdWU9IlZlcmRhbmEsOSx0cnVlLGZhbHNlLHRydWUiLz4NCgkJPHVpZm9udCBuYW1lPSJGT05UX1FVSVpQT0RfUVVFU1RJT05fQVRURU1QVCIgdmFsdWU9IlZlcmRhbmEsOSxmYWxzZSxmYWxzZSx0cnVlIi8+DQoJCTx1aWZvbnQgbmFtZT0iRk9OVF9RVUlaUE9EX1FVRVNUSU9OX0FUVEVNUFRfVkFMVUUiIHZhbHVlPSJWZXJkYW5hLDksdHJ1ZSxmYWxzZSx0cnVlIi8+DQoJCTx1aWZvbnQgbmFtZT0iRk9OVF9RVUlaUE9EX1FVRVNUSU9OX1RBRyIgdmFsdWU9IlZlcmRhbmEsMTEsdHJ1ZSxmYWxzZSx0cnVlIi8+DQoJCTx1aWZvbnQgbmFtZT0iRk9OVF9RVUlaUE9EX1FVSVpfUVVFU1RJT05fQ09VTlQiIHZhbHVlPSJWZXJkYW5hLDksZmFsc2UsZmFsc2UsdHJ1ZSIvPg0KCQk8dWlmb250IG5hbWU9IkZPTlRfUVVJWlBPRF9RVUlaX1FVRVNUSU9OX0NPVU5UX1ZBTFVFIiB2YWx1ZT0iVmVyZGFuYSw5LHRydWUsZmFsc2UsdHJ1ZSIvPg0KCQk8dWlmb250IG5hbWU9IkZPTlRfUVVJWlBPRF9RVUlaX1FVRVNUSU9OX0FUVEVNUFRFRCIgdmFsdWU9IlZlcmRhbmEsOSxmYWxzZSxmYWxzZSx0cnVlIi8+DQoJCTx1aWZvbnQgbmFtZT0iRk9OVF9RVUlaUE9EX1FVSVpfUVVFU1RJT05fQVRURU1QVEVEX1ZBTFVFIiB2YWx1ZT0iVmVyZGFuYSw5LHRydWUsZmFsc2UsdHJ1ZSIvPg0KCQk8dWlmb250IG5hbWU9IkZPTlRfUVVJWlBPRF9RVUlaX1NDT1JFX1RBRyIgdmFsdWU9IlZlcmRhbmEsMTEsdHJ1ZSxmYWxzZSx0cnVlIi8+DQoJCTx1aWZvbnQgbmFtZT0iRk9OVF9RVUlaUE9EX1FVSVpfU0NPUkUiIHZhbHVlPSJWZXJkYW5hLDksZmFsc2UsZmFsc2UsdHJ1ZSIvPg0KCQk8dWlmb250IG5hbWU9IkZPTlRfUVVJWlBPRF9RVUlaX1NDT1JFX1ZBTFVFIiB2YWx1ZT0iVmVyZGFuYSw5LHRydWUsZmFsc2UsdHJ1ZSIvPg0KCQk8dWlmb250IG5hbWU9IkZPTlRfUVVJWlBPRF9RVUlaX01BWFNDT1JFIiB2YWx1ZT0iVmVyZGFuYSw5LGZhbHNlLGZhbHNlLHRydWUiLz4NCgkJPHVpZm9udCBuYW1lPSJGT05UX1FVSVpQT0RfUVVJWl9NQVhTQ09SRV9WQUxVRSIgdmFsdWU9IlZlcmRhbmEsOSx0cnVlLGZhbHNlLHRydWUiLz4NCgkJPHVpZm9udCBuYW1lPSJGT05UX1FVSVpQT0RfUVVJWl9QQVNTU0NPUkUiIHZhbHVlPSJWZXJkYW5hLDksZmFsc2UsZmFsc2UsdHJ1ZSIvPg0KCQk8dWlmb250IG5hbWU9IkZPTlRfUVVJWlBPRF9RVUlaX1BBU1NTQ09SRV9WQUxVRSIgdmFsdWU9IlZlcmRhbmEsOSx0cnVlLGZhbHNlLHRydWUiLz4NCgkJPCEtLSB1aXRleHQgLS0+DQoJCTwhLS0gc3Vic3RpdHV0aW9uOiAlbiA9PSBzbGlkZSBudW1iZXIgLS0+DQoJCTx1aXRleHQgbmFtZT0iVU5OQU1FRFNMSURFVElUTEUiIHZhbHVlPSJGb2xpZSAlbiIvPg0KCQk8IS0tIHN1YnN0aXR1dGlvbjogJW4gPT0gc2xpZGUgbnVtYmVyIC0tPg0KCQk8IS0tIHN1YnN0aXR1dGlvbjogJXQgPT0gdG90YWwgc2xpZGUgY291bnQgLS0+DQoJCTx1aXRleHQgbmFtZT0iU0NSVUJCQVJTVEFUVVNfU0xJREVJTkZPIiB2YWx1ZT0iRm9saWUgJW4gLyAldCB8ICIvPg0KCQk8dWl0ZXh0IG5hbWU9IlNDUlVCQkFSU1RBVFVTX1NUT1BQRUQiIHZhbHVlPSJCZWVuZGV0Ii8+DQoJCTx1aXRleHQgbmFtZT0iU0NSVUJCQVJTVEFUVVNfUExBWUlORyIgdmFsdWU9IldpZWRlcmdhYmUiLz4NCgkJPHVpdGV4dCBuYW1lPSJTQ1JVQkJBUlNUQVRVU19OT0FVRElPIiB2YWx1ZT0iS2VpbiBBdWRpbyIvPg0KCQk8dWl0ZXh0IG5hbWU9IlNDUlVCQkFSU1RBVFVTX1ZJRFBMQVlJTkciIHZhbHVlPSJWaWRlbyB3aXJkIGFiZ2VzcGllbHQiLz4NCgkJPHVpdGV4dCBuYW1lPSJTQ1JVQkJBUlNUQVRVU19MT0FESU5HIiB2YWx1ZT0iTGFkZW4iLz4NCgkJPHVpdGV4dCBuYW1lPSJTQ1JVQkJBUlNUQVRVU19CVUZGRVJJTkciIHZhbHVlPSJQdWZmZXJuIi8+DQoJCTx1aXRleHQgbmFtZT0iU0NSVUJCQVJTVEFUVVNfUVVFU1RJT04iIHZhbHVlPSJGcmFnZSBiZWFudHdvcnRlbiIvPg0KCQk8dWl0ZXh0IG5hbWU9IlNDUlVCQkFSU1RBVFVTX1JFVklFV1FVSVoiIHZhbHVlPSJOb2NobWFscyBkdXJjaHNlaGVuIi8+DQoJCTwhLS0gc3Vic3RpdHV0aW9uOiAlbSA9PSBtaW51dGVzIHJlbWFpbmluZyAtLT4NCgkJPCEtLSBzdWJzdGl0dXRpb246ICVzID09IHNlY29uZHMgcmVtYWluaW5nIC0tPg0KCQk8dWl0ZXh0IG5hbWU9IkVMQVBTRUQiIHZhbHVlPSJSZXN0ZGF1ZXI6ICVtIE1pbnV0ZW4gJXMgU2VrdW5kZW4iLz4NCgkJPHVpdGV4dCBuYW1lPSJOT1RGT1VORCIgdmFsdWU9Ik5pY2h0cyBnZWZ1bmRlbiIvPg0KCQk8dWl0ZXh0IG5hbWU9IkFUVEFDSE1FTlRTIiB2YWx1ZT0iQW5sYWdlbiIvPg0KCQk8IS0tIHN1YnN0aXR1dGlvbjogJXAgPT0gY3VycmVudCBzcGVha2VyJ3MgdGl0bGUgLS0+DQoJCTx1aXRleHQgbmFtZT0iQklPV0lOX1RJVExFIiB2YWx1ZT0iU3ByZWNoZXI6ICVwIi8+DQoJCTx1aXRleHQgbmFtZT0iQklPQlROX1RJVExFIiB2YWx1ZT0iU3ByZWNoZXIiLz4NCgkJPHVpdGV4dCBuYW1lPSJESVZJREVSQlROX1RJVExFIiB2YWx1ZT0ifCIvPg0KCQk8dWl0ZXh0IG5hbWU9IkNPTlRBQ1RCVE5fVElUTEUiIHZhbHVlPSJLb250YWt0Ii8+DQoJCTx1aXRleHQgbmFtZT0iVEFCX1FVSVoiIHZhbHVlPSJRdWl6Ii8+DQoJCTx1aXRleHQgbmFtZT0iVEFCX09VVExJTkUiIHZhbHVlPSJTdHJ1a3R1ciIvPg0KCQk8dWl0ZXh0IG5hbWU9IlRBQl9USFVNQiIgdmFsdWU9Ik1pbmlhdHVyIi8+DQoJCTx1aXRleHQgbmFtZT0iVEFCX05PVEVTIiB2YWx1ZT0iTm90aXplbiIvPg0KCQk8dWl0ZXh0IG5hbWU9IlRBQl9TRUFSQ0giIHZhbHVlPSJTdWNoZW4iLz4NCgkJPHVpdGV4dCBuYW1lPSJTTElERV9IRUFESU5HIiB2YWx1ZT0iRm9saWVudGl0ZWwiLz4NCgkJPHVpdGV4dCBuYW1lPSJEVVJBVElPTl9IRUFESU5HIiB2YWx1ZT0iRGF1ZXIiLz4NCgkJPHVpdGV4dCBuYW1lPSJTRUFSQ0hfSEVBRElORyIgdmFsdWU9IlRleHQgc3VjaGVuOiIvPg0KCQk8dWl0ZXh0IG5hbWU9IlRIVU1CX0hFQURJTkciIHZhbHVlPSJGb2xpZSIvPg0KCQk8dWl0ZXh0IG5hbWU9IlRIVU1CX0lORk8iIHZhbHVlPSJGb2xpZW50aXRlbC9EYXVlciIvPg0KCQk8dWl0ZXh0IG5hbWU9IkFUVEFDSE5BTUVfSEVBRElORyIgdmFsdWU9IkRhdGVpbmFtZSIvPg0KCQk8dWl0ZXh0IG5hbWU9IkFUVEFDSFNJWkVfSEVBRElORyIgdmFsdWU9Ikdyw7bDn2UiLz4NCgkJPHVpdGV4dCBuYW1lPSJTTElERV9OT1RFUyIgdmFsdWU9IkZvbGllbm5vdGl6ZW4iLz4NCgkJPCEtLXF1aXogcG9kIGFuZCBtZXNzYWdlIGJveCB0ZXh0cy0tPg0KCQk8dWl0ZXh0IG5hbWU9IlFVSVpQT0RfUVVJWl9BVFRFTVBUIiB2YWx1ZT0iUXVpenZlcnN1Y2g6Ii8+DQoJCTx1aXRleHQgbmFtZT0iUVVJWlBPRF9RVUlaX0FUVEVNUFRfVkFMVUUiIHZhbHVlPSIlbiB2b24gJXQiLz4NCgkJPHVpdGV4dCBuYW1lPSJRVUlaUE9EX1FVSVpfU0NPUkUiIHZhbHVlPSJFcnJlaWNodDoiLz4NCgkJPHVpdGV4dCBuYW1lPSJRVUlaUE9EX1FVSVpfUEFTU1NDT1JFIiB2YWx1ZT0iTWluZGVzdHB1bmt0emFobDoiLz4NCgkJPHVpdGV4dCBuYW1lPSJRVUlaUE9EX1FVSVpfTUFYU0NPUkUiIHZhbHVlPSJNYXhpbWFsZSBQdW5rdHphaGw6Ii8+DQoJCTx1aXRleHQgbmFtZT0iUVVJWlBPRF9RVUVTQVRNUFRfU1RSIiB2YWx1ZT0iVmVyc3VjaDogJW4gdm9uICV0Ii8+DQoJCTx1aXRleHQgbmFtZT0iUVVJWlBPRF9RVUVTVFlQRV9TVFIiIHZhbHVlPSJUeXA6ICVzIi8+DQoJCTx1aXRleHQgbmFtZT0iUVVJWlBPRF9RVUVTVFlQRV9HUkQiIHZhbHVlPSJCZXdlcnRldCIvPg0KCQk8dWl0ZXh0IG5hbWU9IlFVSVpQT0RfUVVFU1RZUEVfU1ZZIiB2YWx1ZT0iVW1mcmFnZSIvPg0KCQk8dWl0ZXh0IG5hbWU9IlFVSVpQT0RfUVVJWkFUTVBUX0lORiIgdmFsdWU9IlVuZW5kbGljaCIvPg0KCQk8dWl0ZXh0IG5hbWU9IlFVSVpQT0RfUVVFU0FUTVBUX0lORiIgdmFsdWU9IlVuZW5kbGljaCIvPg0KCQk8dWl0ZXh0IG5hbWU9IldBUk5JTkdNU0dfWUVTU1RSSU5HIiB2YWx1ZT0iSmEiLz4NCgkJPHVpdGV4dCBuYW1lPSJXQVJOSU5HTVNHX05PU1RSSU5HIiB2YWx1ZT0iTmVpbiIvPg0KCQk8dWl0ZXh0IG5hbWU9IldBUk5JTkdNU0dfVElUTEVTVFJJTkciIHZhbHVlPSJRdWl6bmF2aWdhdGlvbnN3YXJudW5nIi8+DQoJCTx1aXRleHQgbmFtZT0iV0FSTklOR01TR19NU0dTVFJJTkciIHZhbHVlPSJJbiBkaWVzZW0gUXVpeiBnaWJ0IGVzIHVuYmVhbnR3b3J0ZXRlIEZyYWdlbi4mI3hBOyYjeEE7V2VubiBTaWUgYXVmICZxdW90O0phJnF1b3Q7IGtsaWNrZW4sIHdpcmQgZGFzIFF1aXogYmVlbmRldC4gS2xpY2tlbiBTaWUgYXVmICZxdW90O05laW4mcXVvdDssIHVtIG1pdCBkZW0gUXVpeiBmb3J0enVmYWhyZW4uIi8+DQoJCTx1aXRleHQgbmFtZT0iSU5GT1JNQVRJT05fSDI2NF9GTEFTSFBMQVlFUiIgdmFsdWU9IkRhcyBWaWRlbyB3aXJkIHZvbiBkZXIgbW9tZW50YW4gYXVmIGRpZXNlbSBDb21wdXRlciBpbnN0YWxsaWVydGVuIFZlcnNpb24gdm9uIEZsYXNoIFBsYXllciBuaWNodCB1bnRlcnN0w7x0enQuIEtsaWNrZW4gU2llIGF1ZiBkZW4gVmlkZW9iZXJlaWNoLCB1bSBkaWUgYWt0dWVsbGUgVmVyc2lvbiB2b24gRmxhc2ggUGxheWVyIGhlcnVudGVyenVsYWRlbi4iLz4NCgkJPCEtLSBzdWJzdGl0dXRpb246ICVwID09IHByZXNlbnRhdGlvbiB0aXRsZSAtLT4NCgkJPCEtLSBzdWJzdGl0dXRpb246ICVzID09IHNsaWRlIHRpdGxlIC0tPg0KCQk8IS0tIHN1YnN0aXR1dGlvbjogJW4gPT0gc2xpZGUgbnVtYmVyIC0tPg0KCQk8dWl0ZXh0IG5hbWU9IkJPT0tNQVJLIiB2YWx1ZT0iQWRvYmUgUHJlc2VudGVyIC0gJXAiLz4NCgkJPCEtLSBzdWJzdGl0dXRpb246ICVwID09IHByZXNlbnRhdGlvbiB0aXRsZSAtLT4NCgkJPCEtLSBzdWJzdGl0dXRpb246ICVzID09IHNsaWRlIHRpdGxlIC0tPg0KCQk8IS0tIHN1YnN0aXR1dGlvbjogJW4gPT0gc2xpZGUgbnVtYmVyIC0tPg0KCQk8dWl0ZXh0IG5hbWU9IkJPT0tNQVJLU0xJREUiIHZhbHVlPSJBZG9iZSBQcmVzZW50ZXIgLSAlcCAlcyIvPg0KCQk8dWl0ZXh0IG5hbWU9IlNIT1dTSURFQkFSIiB2YWx1ZT0iRGVuIFRlaWxuZWhtZXJuIGRpZSBTZWl0ZW5sZWlzdGUgYW56ZWlnZW4iLz4NCgkJPHVpdGV4dCBuYW1lPSJNVVRFIiB2YWx1ZT0iVG9uIGF1cyIvPg0KCQk8dWl0ZXh0IG5hbWU9IkRPQ1dSQVBfVElUTEUiIHZhbHVlPSJQcmVzZW50ZXItQW5oYW5nIi8+DQoJCTx1aXRleHQgbmFtZT0iRE9DV1JBUF9NU0ciIHZhbHVlPSJBdWYgbWVpbmVtIEFyYmVpdHNwbGF0eiBzcGVpY2hlcm4iLz4NCgkJPHVpdGV4dCBuYW1lPSJET0NXUkFQX1BST01QVCIgdmFsdWU9Ilp1bSBIZXJ1bnRlcmxhZGVuIGtsaWNrZW4iLz4NCgk8L2xhbmd1YWdlPg0KCTxsYW5ndWFnZSBpZD0iZnIiPg0KCQk8IS0tIGZvcm1hdCBmb3IgdWlmb250IHZhbHVlIGlzICJmb250LHNpemUsaXNib2xkLGlzaXRhbGljLGlzc2hhZG93ZWQiIC0tPg0KCQk8dWlmb250IG5hbWU9IkZPTlRfUVVJWlpJTkciIHZhbHVlPSJWZXJkYW5hLDksZmFsc2UsZmFsc2UsZmFsc2UiLz4NCgkJPHVpZm9udCBuYW1lPSJGT05UX1NDUlVCU1RBVFVTIiB2YWx1ZT0iVmVyZGFuYSw5LHRydWUsZmFsc2UsdHJ1ZSIvPg0KCQk8dWlmb250IG5hbWU9IkZPTlRfU0NSVUJUSU1FIiB2YWx1ZT0iVmVyZGFuYSw5LGZhbHNlLGZhbHNlLHRydWUiLz4NCgkJPHVpZm9udCBuYW1lPSJGT05UX0VMQVBTRURUSU1FIiB2YWx1ZT0iVmVyZGFuYSw5LHRydWUsZmFsc2UsdHJ1ZSIvPg0KCQk8dWlmb250IG5hbWU9IkZPTlRfVVRJTFNNRU5VIiB2YWx1ZT0iVmVyZGFuYSw5LHRydWUsZmFsc2UsZmFsc2UiLz4NCgkJPHVpZm9udCBuYW1lPSJGT05UX1RBQlMiIHZhbHVlPSJWZXJkYW5hLDksdHJ1ZSxmYWxzZSx0cnVlIi8+DQoJCTx1aWZvbnQgbmFtZT0iRk9OVF9QUkVTRU5UQVRJT05OQU1FIiB2YWx1ZT0iVmVyZGFuYSwxNCxmYWxzZSxmYWxzZSx0cnVlIi8+DQoJCTx1aWZvbnQgbmFtZT0iRk9OVF9QUkVTRU5URVJOQU1FIiB2YWx1ZT0iVmVyZGFuYSwxMCx0cnVlLGZhbHNlLHRydWUiLz4NCgkJPHVpZm9udCBuYW1lPSJGT05UX1BSRVNFTlRFUlRJVExFIiB2YWx1ZT0iVmVyZGFuYSwxMCxmYWxzZSxmYWxzZSx0cnVlIi8+DQoJCTx1aWZvbnQgbmFtZT0iRk9OVF9CSU9CVE4iIHZhbHVlPSJWZXJkYW5hLDEwLGZhbHNlLGZhbHNlLHRydWUiLz4NCgkJPHVpZm9udCBuYW1lPSJGT05UX05PVEVTIiB2YWx1ZT0iVmVyZGFuYSwxMSxmYWxzZSxmYWxzZSxmYWxzZSIvPg0KCQk8dWlmb250IG5hbWU9IkZPTlRfT1VUTElORSIgdmFsdWU9IlZlcmRhbmEsMTEsZmFsc2UsZmFsc2UsdHJ1ZSIvPg0KCQk8dWlmb250IG5hbWU9IkZPTlRfU0VBUkNIIiB2YWx1ZT0iVmVyZGFuYSwxMSxmYWxzZSxmYWxzZSx0cnVlIi8+DQoJCTx1aWZvbnQgbmFtZT0iRk9OVF9USFVNQiIgdmFsdWU9IlZlcmRhbmEsOSxmYWxzZSxmYWxzZSx0cnVlIi8+DQoJCTx1aWZvbnQgbmFtZT0iRk9OVF9CSU9XSU4iIHZhbHVlPSJWZXJkYW5hLDExLGZhbHNlLGZhbHNlLGZhbHNlIi8+DQoJCTx1aWZvbnQgbmFtZT0iRk9OVF9MSVNUSEVBRElORyIgdmFsdWU9IlZlcmRhbmEsOSxmYWxzZSxmYWxzZSxmYWxzZSIvPg0KCQk8dWlmb250IG5hbWU9IkZPTlRfV0lOVElUTEUiIHZhbHVlPSJWZXJkYW5hLDksZmFsc2UsZmFsc2UsdHJ1ZSIvPg0KCQk8dWlmb250IG5hbWU9IkZPTlRfQVRUQUNITUVOVFMiIHZhbHVlPSJWZXJkYW5hLDExLGZhbHNlLGZhbHNlLHRydWUiLz4NCgkJPCEtLXF1aXogcG9kIGFuZCBtZXNzYWdlIGJveCB0ZXh0IGZvbnRzLS0+DQoJCTx1aWZvbnQgbmFtZT0iRk9OVF9NU0dCT1hfV0lOVElUTEUiIHZhbHVlPSJWZXJkYW5hLDExLHRydWUsZmFsc2UsdHJ1ZSIvPg0KCQk8dWlmb250IG5hbWU9IkZPTlRfTVNHQk9YX01TRyIgdmFsdWU9IlZlcmRhbmEsMTEsZmFsc2UsZmFsc2UsdHJ1ZSIvPg0KCQk8dWlmb250IG5hbWU9IkZPTlRfTVNHQk9YX09QVElPTlMiIHZhbHVlPSJWZXJkYW5hLDksdHJ1ZSxmYWxzZSx0cnVlIi8+DQoJCTx1aWZvbnQgbmFtZT0iRk9OVF9RVUlaUE9EX1FVSVpfVElUTEUiIHZhbHVlPSJWZXJkYW5hLDExLHRydWUsZmFsc2UsdHJ1ZSIvPg0KCQk8dWlmb250IG5hbWU9IkZPTlRfUVVJWlBPRF9RVUlaX0FUVEVNUFQiIHZhbHVlPSJWZXJkYW5hLDksZmFsc2UsZmFsc2UsdHJ1ZSIvPg0KCQk8dWlmb250IG5hbWU9IkZPTlRfUVVJWlBPRF9RVUlaX0FUVEVNUFRfVkFMVUUiIHZhbHVlPSJWZXJkYW5hLDksdHJ1ZSxmYWxzZSx0cnVlIi8+DQoJCTx1aWZvbnQgbmFtZT0iRk9OVF9RVUlaUE9EX1FVRVNUSU9OX1NDT1JFIiB2YWx1ZT0iVmVyZGFuYSw5LGZhbHNlLGZhbHNlLHRydWUiLz4NCgkJPHVpZm9udCBuYW1lPSJGT05UX1FVSVpQT0RfUVVFU1RJT05fU0NPUkVfVkFMVUUiIHZhbHVlPSJWZXJkYW5hLDksdHJ1ZSxmYWxzZSx0cnVlIi8+DQoJCTx1aWZvbnQgbmFtZT0iRk9OVF9RVUlaUE9EX1FVRVNUSU9OX0FUVEVNUFQiIHZhbHVlPSJWZXJkYW5hLDksZmFsc2UsZmFsc2UsdHJ1ZSIvPg0KCQk8dWlmb250IG5hbWU9IkZPTlRfUVVJWlBPRF9RVUVTVElPTl9BVFRFTVBUX1ZBTFVFIiB2YWx1ZT0iVmVyZGFuYSw5LHRydWUsZmFsc2UsdHJ1ZSIvPg0KCQk8dWlmb250IG5hbWU9IkZPTlRfUVVJWlBPRF9RVUVTVElPTl9UQUciIHZhbHVlPSJWZXJkYW5hLDExLHRydWUsZmFsc2UsdHJ1ZSIvPg0KCQk8dWlmb250IG5hbWU9IkZPTlRfUVVJWlBPRF9RVUlaX1FVRVNUSU9OX0NPVU5UIiB2YWx1ZT0iVmVyZGFuYSw5LGZhbHNlLGZhbHNlLHRydWUiLz4NCgkJPHVpZm9udCBuYW1lPSJGT05UX1FVSVpQT0RfUVVJWl9RVUVTVElPTl9DT1VOVF9WQUxVRSIgdmFsdWU9IlZlcmRhbmEsOSx0cnVlLGZhbHNlLHRydWUiLz4NCgkJPHVpZm9udCBuYW1lPSJGT05UX1FVSVpQT0RfUVVJWl9RVUVTVElPTl9BVFRFTVBURUQiIHZhbHVlPSJWZXJkYW5hLDksZmFsc2UsZmFsc2UsdHJ1ZSIvPg0KCQk8dWlmb250IG5hbWU9IkZPTlRfUVVJWlBPRF9RVUlaX1FVRVNUSU9OX0FUVEVNUFRFRF9WQUxVRSIgdmFsdWU9IlZlcmRhbmEsOSx0cnVlLGZhbHNlLHRydWUiLz4NCgkJPHVpZm9udCBuYW1lPSJGT05UX1FVSVpQT0RfUVVJWl9TQ09SRV9UQUciIHZhbHVlPSJWZXJkYW5hLDExLHRydWUsZmFsc2UsdHJ1ZSIvPg0KCQk8dWlmb250IG5hbWU9IkZPTlRfUVVJWlBPRF9RVUlaX1NDT1JFIiB2YWx1ZT0iVmVyZGFuYSw5LGZhbHNlLGZhbHNlLHRydWUiLz4NCgkJPHVpZm9udCBuYW1lPSJGT05UX1FVSVpQT0RfUVVJWl9TQ09SRV9WQUxVRSIgdmFsdWU9IlZlcmRhbmEsOSx0cnVlLGZhbHNlLHRydWUiLz4NCgkJPHVpZm9udCBuYW1lPSJGT05UX1FVSVpQT0RfUVVJWl9NQVhTQ09SRSIgdmFsdWU9IlZlcmRhbmEsOSxmYWxzZSxmYWxzZSx0cnVlIi8+DQoJCTx1aWZvbnQgbmFtZT0iRk9OVF9RVUlaUE9EX1FVSVpfTUFYU0NPUkVfVkFMVUUiIHZhbHVlPSJWZXJkYW5hLDksdHJ1ZSxmYWxzZSx0cnVlIi8+DQoJCTx1aWZvbnQgbmFtZT0iRk9OVF9RVUlaUE9EX1FVSVpfUEFTU1NDT1JFIiB2YWx1ZT0iVmVyZGFuYSw5LGZhbHNlLGZhbHNlLHRydWUiLz4NCgkJPHVpZm9udCBuYW1lPSJGT05UX1FVSVpQT0RfUVVJWl9QQVNTU0NPUkVfVkFMVUUiIHZhbHVlPSJWZXJkYW5hLDksdHJ1ZSxmYWxzZSx0cnVlIi8+DQoJCTwhLS0gdWl0ZXh0IC0tPg0KCQk8IS0tIHN1YnN0aXR1dGlvbjogJW4gPT0gc2xpZGUgbnVtYmVyIC0tPg0KCQk8dWl0ZXh0IG5hbWU9IlVOTkFNRURTTElERVRJVExFIiB2YWx1ZT0iRGlhcG9zaXRpdmUgJW4iLz4NCgkJPCEtLSBzdWJzdGl0dXRpb246ICVuID09IHNsaWRlIG51bWJlciAtLT4NCgkJPCEtLSBzdWJzdGl0dXRpb246ICV0ID09IHRvdGFsIHNsaWRlIGNvdW50IC0tPg0KCQk8dWl0ZXh0IG5hbWU9IlNDUlVCQkFSU1RBVFVTX1NMSURFSU5GTyIgdmFsdWU9IkRpYXBvc2l0aXZlICVuIC8gJXQgfCAiLz4NCgkJPHVpdGV4dCBuYW1lPSJTQ1JVQkJBUlNUQVRVU19TVE9QUEVEIiB2YWx1ZT0iQXJyw6p0w6llIi8+DQoJCTx1aXRleHQgbmFtZT0iU0NSVUJCQVJTVEFUVVNfUExBWUlORyIgdmFsdWU9IkxlY3R1cmUiLz4NCgkJPHVpdGV4dCBuYW1lPSJTQ1JVQkJBUlNUQVRVU19OT0FVRElPIiB2YWx1ZT0iUGFzIGRlIHNvbiIvPg0KCQk8dWl0ZXh0IG5hbWU9IlNDUlVCQkFSU1RBVFVTX1ZJRFBMQVlJTkciIHZhbHVlPSJMZWN0dXJlIHZpZMOpbyBlbiBjb3VycyIvPg0KCQk8dWl0ZXh0IG5hbWU9IlNDUlVCQkFSU1RBVFVTX0xPQURJTkciIHZhbHVlPSJDaGFyZ2VtZW50IGVuIGNvdXJzIi8+DQoJCTx1aXRleHQgbmFtZT0iU0NSVUJCQVJTVEFUVVNfQlVGRkVSSU5HIiB2YWx1ZT0iTWlzZSBlbiBtw6ltb2lyZSIvPg0KCQk8dWl0ZXh0IG5hbWU9IlNDUlVCQkFSU1RBVFVTX1FVRVNUSU9OIiB2YWx1ZT0iUsOpcG9uZHJlIMOgIGxhIHF1ZXN0aW9uIi8+DQoJCTx1aXRleHQgbmFtZT0iU0NSVUJCQVJTVEFUVVNfUkVWSUVXUVVJWiIgdmFsdWU9IlLDqXZpc2lvbiBkdSBxdWVzdGlvbm5haXJlIi8+DQoJCTwhLS0gc3Vic3RpdHV0aW9uOiAlbSA9PSBtaW51dGVzIHJlbWFpbmluZyAtLT4NCgkJPCEtLSBzdWJzdGl0dXRpb246ICVzID09IHNlY29uZHMgcmVtYWluaW5nIC0tPg0KCQk8dWl0ZXh0IG5hbWU9IkVMQVBTRUQiIHZhbHVlPSIlbSBtaW51dGVzICVzIHNlY29uZGVzIHJlc3RhbnRlcyIvPg0KCQk8dWl0ZXh0IG5hbWU9Ik5PVEZPVU5EIiB2YWx1ZT0iUmllbiB0cm91dsOpIi8+DQoJCTx1aXRleHQgbmFtZT0iQVRUQUNITUVOVFMiIHZhbHVlPSJQacOoY2VzIGpvaW50ZXMiLz4NCgkJPCEtLSBzdWJzdGl0dXRpb246ICVwID09IGN1cnJlbnQgc3BlYWtlcidzIHRpdGxlIC0tPg0KCQk8dWl0ZXh0IG5hbWU9IkJJT1dJTl9USVRMRSIgdmFsdWU9IkJpbyA6ICVwIi8+DQoJCTx1aXRleHQgbmFtZT0iQklPQlROX1RJVExFIiB2YWx1ZT0iQmlvIDoiLz4NCgkJPHVpdGV4dCBuYW1lPSJESVZJREVSQlROX1RJVExFIiB2YWx1ZT0ifCIvPg0KCQk8dWl0ZXh0IG5hbWU9IkNPTlRBQ1RCVE5fVElUTEUiIHZhbHVlPSJDb250YWN0Ii8+DQoJCTx1aXRleHQgbmFtZT0iVEFCX1FVSVoiIHZhbHVlPSJRdWl6Ii8+DQoJCTx1aXRleHQgbmFtZT0iVEFCX09VVExJTkUiIHZhbHVlPSJQbGFuIi8+DQoJCTx1aXRleHQgbmFtZT0iVEFCX1RIVU1CIiB2YWx1ZT0iRGlhcG9zIi8+DQoJCTx1aXRleHQgbmFtZT0iVEFCX05PVEVTIiB2YWx1ZT0iTm90ZXMiLz4NCgkJPHVpdGV4dCBuYW1lPSJUQUJfU0VBUkNIIiB2YWx1ZT0iUmVjaGVyY2hlIi8+DQoJCTx1aXRleHQgbmFtZT0iU0xJREVfSEVBRElORyIgdmFsdWU9IlRpdHJlIGRlIGxhIGRpYXBvc2l0aXZlIi8+DQoJCTx1aXRleHQgbmFtZT0iRFVSQVRJT05fSEVBRElORyIgdmFsdWU9IkR1csOpZSIvPg0KCQk8dWl0ZXh0IG5hbWU9IlNFQVJDSF9IRUFESU5HIiB2YWx1ZT0iUmVjaGVyY2hlIGRlIHRleHRlIDoiLz4NCgkJPHVpdGV4dCBuYW1lPSJUSFVNQl9IRUFESU5HIiB2YWx1ZT0iRGlhcG9zaXRpdmUiLz4NCgkJPHVpdGV4dCBuYW1lPSJUSFVNQl9JTkZPIiB2YWx1ZT0iVGl0cmUvZHVyw6llIi8+DQoJCTx1aXRleHQgbmFtZT0iQVRUQUNITkFNRV9IRUFESU5HIiB2YWx1ZT0iTm9tIGRlIGZpY2hpZXIiLz4NCgkJPHVpdGV4dCBuYW1lPSJBVFRBQ0hTSVpFX0hFQURJTkciIHZhbHVlPSJUYWlsbGUiLz4NCgkJPHVpdGV4dCBuYW1lPSJTTElERV9OT1RFUyIgdmFsdWU9IkNvbW1lbnRhaXJlcyBkZXMgZGlhcG9zaXRpdmVzIi8+DQoJCTwhLS1xdWl6IHBvZCBhbmQgbWVzc2FnZSBib3ggdGV4dHMtLT4NCgkJPHVpdGV4dCBuYW1lPSJRVUlaUE9EX1FVSVpfQVRURU1QVCIgdmFsdWU9IlRlbnRhdGl2ZSBkZSBxdWVzdGlvbm5haXJlIDoiLz4NCgkJPHVpdGV4dCBuYW1lPSJRVUlaUE9EX1FVSVpfQVRURU1QVF9WQUxVRSIgdmFsdWU9IiVuIHN1ciAldCIvPg0KCQk8dWl0ZXh0IG5hbWU9IlFVSVpQT0RfUVVJWl9TQ09SRSIgdmFsdWU9Ik5vdGUgb2J0ZW51ZSA6Ii8+DQoJCTx1aXRleHQgbmFtZT0iUVVJWlBPRF9RVUlaX1BBU1NTQ09SRSIgdmFsdWU9Ik5vdGUgZCdhZG1pc3NpYmlsaXTDqcKgOiIvPg0KCQk8dWl0ZXh0IG5hbWU9IlFVSVpQT0RfUVVJWl9NQVhTQ09SRSIgdmFsdWU9Ik5vdGUgbWF4aW1hbGUgOiIvPg0KCQk8dWl0ZXh0IG5hbWU9IlFVSVpQT0RfUVVFU0FUTVBUX1NUUiIgdmFsdWU9IlRlbnRhdGl2ZSA6ICVuIHN1ciAldCIvPg0KCQk8dWl0ZXh0IG5hbWU9IlFVSVpQT0RfUVVFU1RZUEVfU1RSIiB2YWx1ZT0iVHlwZTogJXMiLz4NCgkJPHVpdGV4dCBuYW1lPSJRVUlaUE9EX1FVRVNUWVBFX0dSRCIgdmFsdWU9Ik5vdMOpIi8+DQoJCTx1aXRleHQgbmFtZT0iUVVJWlBPRF9RVUVTVFlQRV9TVlkiIHZhbHVlPSJFbnF1w6p0ZSIvPg0KCQk8dWl0ZXh0IG5hbWU9IlFVSVpQT0RfUVVJWkFUTVBUX0lORiIgdmFsdWU9IklsbGltaXTDqSIvPg0KCQk8dWl0ZXh0IG5hbWU9IlFVSVpQT0RfUVVFU0FUTVBUX0lORiIgdmFsdWU9IklsbGltaXTDqSIvPg0KCQk8dWl0ZXh0IG5hbWU9IldBUk5JTkdNU0dfWUVTU1RSSU5HIiB2YWx1ZT0iT3VpIi8+DQoJCTx1aXRleHQgbmFtZT0iV0FSTklOR01TR19OT1NUUklORyIgdmFsdWU9Ik5vbiIvPg0KCQk8dWl0ZXh0IG5hbWU9IldBUk5JTkdNU0dfVElUTEVTVFJJTkciIHZhbHVlPSJBdmVydGlzc2VtZW50IGRlIG5hdmlnYXRpb24gZHUgcXVlc3Rpb25uYWlyZSIvPg0KCQk8dWl0ZXh0IG5hbWU9IldBUk5JTkdNU0dfTVNHU1RSSU5HIiB2YWx1ZT0iVm91cyBuJ2F2ZXogcGFzIHLDqXBvbmR1IMOgIGNlcnRhaW5lcyBxdWVzdGlvbnMgZGUgY2UgcXVlc3Rpb25uYWlyZS4mI3hBOyYjeEE7U2kgdm91cyBjbGlxdWV6IHN1ciBPdWksIHZvdXMgcXVpdHRlcmV6IGxlIHF1ZXN0aW9ubmFpcmUuIENsaXF1ZXogc3VyIE5vbiBwb3VyIGNvbnRpbnVlciBsZSBxdWVzdGlvbm5haXJlLiIvPg0KCQk8dWl0ZXh0IG5hbWU9IklORk9STUFUSU9OX0gyNjRfRkxBU0hQTEFZRVIiIHZhbHVlPSJMYSB2ZXJzaW9uIGRlIEZsYXNoIFBsYXllciBhY3R1ZWxsZW1lbnQgaW5zdGFsbMOpZSBzdXIgdm90cmUgbWFjaGluZSBuZSBwcmVuZCBwYXMgZW4gY2hhcmdlIGNlIHR5cGUgZGUgdmlkw6lvLiBDbGlxdWV6IHN1ciBsYSB6b25lIHZpZMOpbyBwb3VyIHTDqWzDqWNoYXJnZXIgbGEgZGVybmnDqHJlIHZlcnNpb24gZGUgRmxhc2ggUGxheWVyLiIvPg0KCQk8IS0tIHN1YnN0aXR1dGlvbjogJXAgPT0gcHJlc2VudGF0aW9uIHRpdGxlIC0tPg0KCQk8IS0tIHN1YnN0aXR1dGlvbjogJXMgPT0gc2xpZGUgdGl0bGUgLS0+DQoJCTwhLS0gc3Vic3RpdHV0aW9uOiAlbiA9PSBzbGlkZSBudW1iZXIgLS0+DQoJCTx1aXRleHQgbmFtZT0iQk9PS01BUksiIHZhbHVlPSJBZG9iZSBQcmVzZW50ZXIgLSAlcCIvPg0KCQk8IS0tIHN1YnN0aXR1dGlvbjogJXAgPT0gcHJlc2VudGF0aW9uIHRpdGxlIC0tPg0KCQk8IS0tIHN1YnN0aXR1dGlvbjogJXMgPT0gc2xpZGUgdGl0bGUgLS0+DQoJCTwhLS0gc3Vic3RpdHV0aW9uOiAlbiA9PSBzbGlkZSBudW1iZXIgLS0+DQoJCTx1aXRleHQgbmFtZT0iQk9PS01BUktTTElERSIgdmFsdWU9IkFkb2JlIFByZXNlbnRlciAtICVwICVzIi8+DQoJCTx1aXRleHQgbmFtZT0iU0hPV1NJREVCQVIiIHZhbHVlPSJNb250cmVyIGwnZW5jYWRyw6kgYXV4IHBhcnRpY2lwYW50cyIvPg0KCQk8dWl0ZXh0IG5hbWU9Ik1VVEUiIHZhbHVlPSJNdWV0Ii8+DQoJCTx1aXRleHQgbmFtZT0iRE9DV1JBUF9USVRMRSIgdmFsdWU9IlBpw6hjZSBqb2ludGUgUHJlc2VudGVyIi8+DQoJCTx1aXRleHQgbmFtZT0iRE9DV1JBUF9NU0ciIHZhbHVlPSJFbnJlZ2lzdHJlciBzdXIgbW9uIG9yZGluYXRldXIiLz4NCgkJPHVpdGV4dCBuYW1lPSJET0NXUkFQX1BST01QVCIgdmFsdWU9IkNsaXF1ZXIgcG91ciB0w6lsw6ljaGFyZ2VyIi8+DQoJPC9sYW5ndWFnZT4NCgk8bGFuZ3VhZ2UgaWQ9ImphIj4NCgkJPCEtLSBmb3JtYXQgZm9yIHVpZm9udCB2YWx1ZSBpcyAiZm9udCxzaXplLGlzYm9sZCxpc2l0YWxpYyxpc3NoYWRvd2VkIiAtLT4NCgkJPHVpZm9udCBuYW1lPSJGT05UX1FVSVpaSU5HIiB2YWx1ZT0iVmVyZGFuYSw5LGZhbHNlLGZhbHNlLGZhbHNlIi8+DQoJCTx1aWZvbnQgbmFtZT0iRk9OVF9TQ1JVQlNUQVRVUyIgdmFsdWU9IlZlcmRhbmEsMTEsZmFsc2UsZmFsc2UsdHJ1ZSIvPg0KCQk8dWlmb250IG5hbWU9IkZPTlRfU0NSVUJUSU1FIiB2YWx1ZT0iVmVyZGFuYSw5LGZhbHNlLGZhbHNlLHRydWUiLz4NCgkJPHVpZm9udCBuYW1lPSJGT05UX0VMQVBTRURUSU1FIiB2YWx1ZT0iVmVyZGFuYSwxMSx0cnVlLGZhbHNlLGZhbHNlIi8+DQoJCTx1aWZvbnQgbmFtZT0iRk9OVF9VVElMU01FTlUiIHZhbHVlPSJWZXJkYW5hLDksdHJ1ZSxmYWxzZSxmYWxzZSIvPg0KCQk8dWlmb250IG5hbWU9IkZPTlRfVEFCUyIgdmFsdWU9IlZlcmRhbmEsMTAsZmFsc2UsZmFsc2UsZmFsc2UiLz4NCgkJPHVpZm9udCBuYW1lPSJGT05UX1BSRVNFTlRBVElPTk5BTUUiIHZhbHVlPSJWZXJkYW5hLDE1LGZhbHNlLGZhbHNlLHRydWUiLz4NCgkJPHVpZm9udCBuYW1lPSJGT05UX1BSRVNFTlRFUk5BTUUiIHZhbHVlPSJWZXJkYW5hLDE1LHRydWUsZmFsc2UsdHJ1ZSIvPg0KCQk8dWlmb250IG5hbWU9IkZPTlRfUFJFU0VOVEVSVElUTEUiIHZhbHVlPSJWZXJkYW5hLDExLGZhbHNlLGZhbHNlLHRydWUiLz4NCgkJPHVpZm9udCBuYW1lPSJGT05UX0JJT0JUTiIgdmFsdWU9IlZlcmRhbmEsMTAsZmFsc2UsZmFsc2UsdHJ1ZSIvPg0KCQk8dWlmb250IG5hbWU9IkZPTlRfTk9URVMiIHZhbHVlPSJWZXJkYW5hLDExLGZhbHNlLGZhbHNlLGZhbHNlIi8+DQoJCTx1aWZvbnQgbmFtZT0iRk9OVF9PVVRMSU5FIiB2YWx1ZT0iVmVyZGFuYSwxMSxmYWxzZSxmYWxzZSx0cnVlIi8+DQoJCTx1aWZvbnQgbmFtZT0iRk9OVF9TRUFSQ0giIHZhbHVlPSJWZXJkYW5hLDExLGZhbHNlLGZhbHNlLHRydWUiLz4NCgkJPHVpZm9udCBuYW1lPSJGT05UX1RIVU1CIiB2YWx1ZT0iVmVyZGFuYSwxMSxmYWxzZSxmYWxzZSx0cnVlIi8+DQoJCTx1aWZvbnQgbmFtZT0iRk9OVF9CSU9XSU4iIHZhbHVlPSJWZXJkYW5hLDExLGZhbHNlLGZhbHNlLGZhbHNlIi8+DQoJCTx1aWZvbnQgbmFtZT0iRk9OVF9MSVNUSEVBRElORyIgdmFsdWU9IlZlcmRhbmEsMTEsZmFsc2UsZmFsc2UsZmFsc2UiLz4NCgkJPHVpZm9udCBuYW1lPSJGT05UX1dJTlRJVExFIiB2YWx1ZT0iVmVyZGFuYSwxMSxmYWxzZSxmYWxzZSx0cnVlIi8+DQoJCTx1aWZvbnQgbmFtZT0iRk9OVF9BVFRBQ0hNRU5UUyIgdmFsdWU9IlZlcmRhbmEsMTEsZmFsc2UsZmFsc2UsdHJ1ZSIvPg0KCQk8IS0tcXVpeiBwb2QgYW5kIG1lc3NhZ2UgYm94IHRleHQgZm9udHMtLT4NCgkJPHVpZm9udCBuYW1lPSJGT05UX01TR0JPWF9XSU5USVRMRSIgdmFsdWU9IlZlcmRhbmEsMTEsdHJ1ZSxmYWxzZSx0cnVlIi8+DQoJCTx1aWZvbnQgbmFtZT0iRk9OVF9NU0dCT1hfTVNHIiB2YWx1ZT0iVmVyZGFuYSwxMSxmYWxzZSxmYWxzZSx0cnVlIi8+DQoJCTx1aWZvbnQgbmFtZT0iRk9OVF9NU0dCT1hfT1BUSU9OUyIgdmFsdWU9IlZlcmRhbmEsOSx0cnVlLGZhbHNlLHRydWUiLz4NCgkJPHVpZm9udCBuYW1lPSJGT05UX1FVSVpQT0RfUVVJWl9USVRMRSIgdmFsdWU9IlZlcmRhbmEsMTEsdHJ1ZSxmYWxzZSx0cnVlIi8+DQoJCTx1aWZvbnQgbmFtZT0iRk9OVF9RVUlaUE9EX1FVSVpfQVRURU1QVCIgdmFsdWU9IlZlcmRhbmEsOSxmYWxzZSxmYWxzZSx0cnVlIi8+DQoJCTx1aWZvbnQgbmFtZT0iRk9OVF9RVUlaUE9EX1FVSVpfQVRURU1QVF9WQUxVRSIgdmFsdWU9IlZlcmRhbmEsOSx0cnVlLGZhbHNlLHRydWUiLz4NCgkJPHVpZm9udCBuYW1lPSJGT05UX1FVSVpQT0RfUVVFU1RJT05fU0NPUkUiIHZhbHVlPSJWZXJkYW5hLDksZmFsc2UsZmFsc2UsdHJ1ZSIvPg0KCQk8dWlmb250IG5hbWU9IkZPTlRfUVVJWlBPRF9RVUVTVElPTl9TQ09SRV9WQUxVRSIgdmFsdWU9IlZlcmRhbmEsOSx0cnVlLGZhbHNlLHRydWUiLz4NCgkJPHVpZm9udCBuYW1lPSJGT05UX1FVSVpQT0RfUVVFU1RJT05fQVRURU1QVCIgdmFsdWU9IlZlcmRhbmEsOSxmYWxzZSxmYWxzZSx0cnVlIi8+DQoJCTx1aWZvbnQgbmFtZT0iRk9OVF9RVUlaUE9EX1FVRVNUSU9OX0FUVEVNUFRfVkFMVUUiIHZhbHVlPSJWZXJkYW5hLDksdHJ1ZSxmYWxzZSx0cnVlIi8+DQoJCTx1aWZvbnQgbmFtZT0iRk9OVF9RVUlaUE9EX1FVRVNUSU9OX1RBRyIgdmFsdWU9IlZlcmRhbmEsMTEsdHJ1ZSxmYWxzZSx0cnVlIi8+DQoJCTx1aWZvbnQgbmFtZT0iRk9OVF9RVUlaUE9EX1FVSVpfUVVFU1RJT05fQ09VTlQiIHZhbHVlPSJWZXJkYW5hLDksZmFsc2UsZmFsc2UsdHJ1ZSIvPg0KCQk8dWlmb250IG5hbWU9IkZPTlRfUVVJWlBPRF9RVUlaX1FVRVNUSU9OX0NPVU5UX1ZBTFVFIiB2YWx1ZT0iVmVyZGFuYSw5LHRydWUsZmFsc2UsdHJ1ZSIvPg0KCQk8dWlmb250IG5hbWU9IkZPTlRfUVVJWlBPRF9RVUlaX1FVRVNUSU9OX0FUVEVNUFRFRCIgdmFsdWU9IlZlcmRhbmEsOSxmYWxzZSxmYWxzZSx0cnVlIi8+DQoJCTx1aWZvbnQgbmFtZT0iRk9OVF9RVUlaUE9EX1FVSVpfUVVFU1RJT05fQVRURU1QVEVEX1ZBTFVFIiB2YWx1ZT0iVmVyZGFuYSw5LHRydWUsZmFsc2UsdHJ1ZSIvPg0KCQk8dWlmb250IG5hbWU9IkZPTlRfUVVJWlBPRF9RVUlaX1NDT1JFX1RBRyIgdmFsdWU9IlZlcmRhbmEsMTEsdHJ1ZSxmYWxzZSx0cnVlIi8+DQoJCTx1aWZvbnQgbmFtZT0iRk9OVF9RVUlaUE9EX1FVSVpfU0NPUkUiIHZhbHVlPSJWZXJkYW5hLDksZmFsc2UsZmFsc2UsdHJ1ZSIvPg0KCQk8dWlmb250IG5hbWU9IkZPTlRfUVVJWlBPRF9RVUlaX1NDT1JFX1ZBTFVFIiB2YWx1ZT0iVmVyZGFuYSw5LHRydWUsZmFsc2UsdHJ1ZSIvPg0KCQk8dWlmb250IG5hbWU9IkZPTlRfUVVJWlBPRF9RVUlaX01BWFNDT1JFIiB2YWx1ZT0iVmVyZGFuYSw5LGZhbHNlLGZhbHNlLHRydWUiLz4NCgkJPHVpZm9udCBuYW1lPSJGT05UX1FVSVpQT0RfUVVJWl9NQVhTQ09SRV9WQUxVRSIgdmFsdWU9IlZlcmRhbmEsOSx0cnVlLGZhbHNlLHRydWUiLz4NCgkJPHVpZm9udCBuYW1lPSJGT05UX1FVSVpQT0RfUVVJWl9QQVNTU0NPUkUiIHZhbHVlPSJWZXJkYW5hLDksZmFsc2UsZmFsc2UsdHJ1ZSIvPg0KCQk8dWlmb250IG5hbWU9IkZPTlRfUVVJWlBPRF9RVUlaX1BBU1NTQ09SRV9WQUxVRSIgdmFsdWU9IlZlcmRhbmEsOSx0cnVlLGZhbHNlLHRydWUiLz4NCgkJPCEtLSB1aXRleHQgLS0+DQoJCTwhLS0gc3Vic3RpdHV0aW9uOiAlbiA9PSBzbGlkZSBudW1iZXIgLS0+DQoJCTx1aXRleHQgbmFtZT0iVU5OQU1FRFNMSURFVElUTEUiIHZhbHVlPSLjgrnjg6njgqTjg4kgOiAlbiIvPg0KCQk8IS0tIHN1YnN0aXR1dGlvbjogJW4gPT0gc2xpZGUgbnVtYmVyIC0tPg0KCQk8IS0tIHN1YnN0aXR1dGlvbjogJXQgPT0gdG90YWwgc2xpZGUgY291bnQgLS0+DQoJCTx1aXRleHQgbmFtZT0iU0NSVUJCQVJTVEFUVVNfU0xJREVJTkZPIiB2YWx1ZT0i44K544Op44Kk44OJIDogJW4gLyAldCB8ICIvPg0KCQk8dWl0ZXh0IG5hbWU9IlNDUlVCQkFSU1RBVFVTX1NUT1BQRUQiIHZhbHVlPSLlgZzmraIiLz4NCgkJPHVpdGV4dCBuYW1lPSJTQ1JVQkJBUlNUQVRVU19QTEFZSU5HIiB2YWx1ZT0i5YaN55Sf5LitIi8+DQoJCTx1aXRleHQgbmFtZT0iU0NSVUJCQVJTVEFUVVNfTk9BVURJTyIgdmFsdWU9Iumfs+WjsOOBquOBlyIvPg0KCQk8dWl0ZXh0IG5hbWU9IlNDUlVCQkFSU1RBVFVTX1ZJRFBMQVlJTkciIHZhbHVlPSLjg5Pjg4fjgqrlho3nlJ/kuK0iLz4NCgkJPHVpdGV4dCBuYW1lPSJTQ1JVQkJBUlNUQVRVU19MT0FESU5HIiB2YWx1ZT0i44Ot44O844OJ5LitIi8+DQoJCTx1aXRleHQgbmFtZT0iU0NSVUJCQVJTVEFUVVNfQlVGRkVSSU5HIiB2YWx1ZT0i44OQ44OD44OV44Kh5LitIi8+DQoJCTx1aXRleHQgbmFtZT0iU0NSVUJCQVJTVEFUVVNfUVVFU1RJT04iIHZhbHVlPSLos6rllY/jgavnrZTjgYjjgabkuIvjgZXjgYQiLz4NCgkJPHVpdGV4dCBuYW1lPSJTQ1JVQkJBUlNUQVRVU19SRVZJRVdRVUlaIiB2YWx1ZT0i44Kv44Kk44K644KS44Os44OT44Ol44O844GX44Gm44GE44G+44GZIi8+DQoJCTwhLS0gc3Vic3RpdHV0aW9uOiAlbSA9PSBtaW51dGVzIHJlbWFpbmluZyAtLT4NCgkJPCEtLSBzdWJzdGl0dXRpb246ICVzID09IHNlY29uZHMgcmVtYWluaW5nIC0tPg0KCQk8dWl0ZXh0IG5hbWU9IkVMQVBTRUQiIHZhbHVlPSLmrovjgoogOiAlbSDliIYgJXMg56eSIi8+DQoJCTx1aXRleHQgbmFtZT0iTk9URk9VTkQiIHZhbHVlPSLkvZXjgoLopovjgaTjgYvjgorjgb7jgZvjgpMiLz4NCgkJPHVpdGV4dCBuYW1lPSJBVFRBQ0hNRU5UUyIgdmFsdWU9Iua3u+S7mCIvPg0KCQk8IS0tIHN1YnN0aXR1dGlvbjogJXAgPT0gY3VycmVudCBzcGVha2VyJ3MgdGl0bGUgLS0+DQoJCTx1aXRleHQgbmFtZT0iQklPV0lOX1RJVExFIiB2YWx1ZT0i57WM5q20IDogJXAiLz4NCgkJPHVpdGV4dCBuYW1lPSJCSU9CVE5fVElUTEUiIHZhbHVlPSLntYzmrbQiLz4NCgkJPHVpdGV4dCBuYW1lPSJESVZJREVSQlROX1RJVExFIiB2YWx1ZT0ifCIvPg0KCQk8dWl0ZXh0IG5hbWU9IkNPTlRBQ1RCVE5fVElUTEUiIHZhbHVlPSLjgYrllY/jgYTlkIjjgo/jgZsiLz4NCgkJPHVpdGV4dCBuYW1lPSJUQUJfUVVJWiIgdmFsdWU9IuOCr+OCpOOCuiIvPg0KCQk8dWl0ZXh0IG5hbWU9IlRBQl9PVVRMSU5FIiB2YWx1ZT0i44Ki44Km44OI44Op44Kk44OzIi8+DQoJCTx1aXRleHQgbmFtZT0iVEFCX1RIVU1CIiB2YWx1ZT0i44K144Og44ON44O844OrIi8+DQoJCTx1aXRleHQgbmFtZT0iVEFCX05PVEVTIiB2YWx1ZT0i44OO44O844OIIi8+DQoJCTx1aXRleHQgbmFtZT0iVEFCX1NFQVJDSCIgdmFsdWU9IuaknOe0oiIvPg0KCQk8dWl0ZXh0IG5hbWU9IlNMSURFX0hFQURJTkciIHZhbHVlPSLjgrnjg6njgqTjg4njgr/jgqTjg4jjg6siLz4NCgkJPHVpdGV4dCBuYW1lPSJEVVJBVElPTl9IRUFESU5HIiB2YWx1ZT0i6ZW344GVIi8+DQoJCTx1aXRleHQgbmFtZT0iU0VBUkNIX0hFQURJTkciIHZhbHVlPSLmpJzntKLjgZnjgovjg4bjgq3jgrnjg4ggOiAiLz4NCgkJPHVpdGV4dCBuYW1lPSJUSFVNQl9IRUFESU5HIiB2YWx1ZT0i44K544Op44Kk44OJIi8+DQoJCTx1aXRleHQgbmFtZT0iVEhVTUJfSU5GTyIgdmFsdWU9IuOCueODqeOCpOODieOCv+OCpOODiOODqyAvIOmVt+OBlSIvPg0KCQk8dWl0ZXh0IG5hbWU9IkFUVEFDSE5BTUVfSEVBRElORyIgdmFsdWU9IuODleOCoeOCpOODq+WQjSIvPg0KCQk8dWl0ZXh0IG5hbWU9IkFUVEFDSFNJWkVfSEVBRElORyIgdmFsdWU9IuOCteOCpOOCuiIvPg0KCQk8dWl0ZXh0IG5hbWU9IlNMSURFX05PVEVTIiB2YWx1ZT0i44K544Op44Kk44OJ44OO44O844OIIi8+DQoJCTwhLS1xdWl6IHBvZCBhbmQgbWVzc2FnZSBib3ggdGV4dHMtLT4NCgkJPHVpdGV4dCBuYW1lPSJRVUlaUE9EX1FVSVpfQVRURU1QVCIgdmFsdWU9IuOCr+OCpOOCuuippuihjOWbnuaVsCA6ICIvPg0KCQk8dWl0ZXh0IG5hbWU9IlFVSVpQT0RfUVVJWl9BVFRFTVBUX1ZBTFVFIiB2YWx1ZT0iJW4gLyAldCIvPg0KCQk8dWl0ZXh0IG5hbWU9IlFVSVpQT0RfUVVJWl9TQ09SRSIgdmFsdWU9IuOCueOCs+OCoiA6ICIvPg0KCQk8dWl0ZXh0IG5hbWU9IlFVSVpQT0RfUVVJWl9QQVNTU0NPUkUiIHZhbHVlPSLlkIjmoLzngrkgOiIvPg0KCQk8dWl0ZXh0IG5hbWU9IlFVSVpQT0RfUVVJWl9NQVhTQ09SRSIgdmFsdWU9IuacgOmrmOW+l+eCuSA6ICIvPg0KCQk8dWl0ZXh0IG5hbWU9IlFVSVpQT0RfUVVFU0FUTVBUX1NUUiIgdmFsdWU9IuippuihjOWbnuaVsCA6ICVuIC8gJXQiLz4NCgkJPHVpdGV4dCBuYW1lPSJRVUlaUE9EX1FVRVNUWVBFX1NUUiIgdmFsdWU9IuOCv+OCpOODlyA6ICVzIi8+DQoJCTx1aXRleHQgbmFtZT0iUVVJWlBPRF9RVUVTVFlQRV9HUkQiIHZhbHVlPSLoqZXkvqEiLz4NCgkJPHVpdGV4dCBuYW1lPSJRVUlaUE9EX1FVRVNUWVBFX1NWWSIgdmFsdWU9IuOCouODs+OCseODvOODiCIvPg0KCQk8dWl0ZXh0IG5hbWU9IlFVSVpQT0RfUVVJWkFUTVBUX0lORiIgdmFsdWU9IueEoeWItumZkCIvPg0KCQk8dWl0ZXh0IG5hbWU9IlFVSVpQT0RfUVVFU0FUTVBUX0lORiIgdmFsdWU9IueEoeWItumZkCIvPg0KCQk8dWl0ZXh0IG5hbWU9IldBUk5JTkdNU0dfWUVTU1RSSU5HIiB2YWx1ZT0i44Gv44GEIi8+DQoJCTx1aXRleHQgbmFtZT0iV0FSTklOR01TR19OT1NUUklORyIgdmFsdWU9IuOBhOOBhOOBiCIvPg0KCQk8dWl0ZXh0IG5hbWU9IldBUk5JTkdNU0dfVElUTEVTVFJJTkciIHZhbHVlPSLjgq/jgqTjgrrjga7jg4rjg5PjgrLjg7zjgrfjg6fjg7PjgavplqLjgZnjgovorablkYoiLz4NCgkJPHVpdGV4dCBuYW1lPSJXQVJOSU5HTVNHX01TR1NUUklORyIgdmFsdWU9IuOBk+OBruOCr+OCpOOCuuOBq+OBr+OAgeOBvuOBoOino+etlOOBl+OBpuOBhOOBquOBhOizquWVj+OBjOOBguOCiuOBvuOBmeOAgiYjeEE7JiN4QTsg44Kv44Kk44K644KS57WC5LqG44GZ44KL44Gr44Gv44CB44CM44Gv44GE44CN44KS44Kv44Oq44OD44Kv44GX44G+44GZ44CC44Kv44Kk44K644KS57aa6KGM44GZ44KL44Gr44Gv44CB44CM44GE44GE44GI44CN44KS44Kv44Oq44OD44Kv44GX44G+44GZ44CCIi8+DQoJCTx1aXRleHQgbmFtZT0iSU5GT1JNQVRJT05fSDI2NF9GTEFTSFBMQVlFUiIgdmFsdWU9IuOBiuS9v+OBhOOBruOCs+ODs+ODlOODpeODvOOCv+OBq+ePvuWcqOOCpOODs+OCueODiOODvOODq+OBleOCjOOBpuOBhOOCiyBGbGFzaCBQbGF5ZXIg44Gu44OQ44O844K444On44Oz44Gv44CB44GT44Gu44OT44OH44Kq44KS44K144Od44O844OI44GX44Gm44GE44G+44Gb44KT44CC5pyA5paw44GuIEZsYXNoIFBsYXllciDjgpLjg4Djgqbjg7Pjg63jg7zjg4njgZnjgovjgavjga/jgIHjg5Pjg4fjgqrpoJjln5/jgpLjgq/jg6rjg4Pjgq/jgZfjgabjgY/jgaDjgZXjgYTjgIIiLz4NCgkJPCEtLSBzdWJzdGl0dXRpb246ICVwID09IHByZXNlbnRhdGlvbiB0aXRsZSAtLT4NCgkJPCEtLSBzdWJzdGl0dXRpb246ICVzID09IHNsaWRlIHRpdGxlIC0tPg0KCQk8IS0tIHN1YnN0aXR1dGlvbjogJW4gPT0gc2xpZGUgbnVtYmVyIC0tPg0KCQk8dWl0ZXh0IG5hbWU9IkJPT0tNQVJLIiB2YWx1ZT0iQWRvYmUgUHJlc2VudGVyIC0gJXAiLz4NCgkJPCEtLSBzdWJzdGl0dXRpb246ICVwID09IHByZXNlbnRhdGlvbiB0aXRsZSAtLT4NCgkJPCEtLSBzdWJzdGl0dXRpb246ICVzID09IHNsaWRlIHRpdGxlIC0tPg0KCQk8IS0tIHN1YnN0aXR1dGlvbjogJW4gPT0gc2xpZGUgbnVtYmVyIC0tPg0KCQk8dWl0ZXh0IG5hbWU9IkJPT0tNQVJLU0xJREUiIHZhbHVlPSJBZG9iZSBQcmVzZW50ZXIgLSAlcCAlcyIvPg0KCQk8dWl0ZXh0IG5hbWU9IlNIT1dTSURFQkFSIiB2YWx1ZT0i44K144Kk44OJ44OQ44O844KS5Y+C5Yqg6ICF44Gr6KaL44Gb44KLIi8+DQoJCTx1aXRleHQgbmFtZT0iTVVURSIgdmFsdWU9IuODn+ODpeODvOODiCIvPg0KCQk8dWl0ZXh0IG5hbWU9IkRPQ1dSQVBfVElUTEUiIHZhbHVlPSJQcmVzZW50ZXIg5re75LuY44OV44Kh44Kk44OrIi8+DQoJCTx1aXRleHQgbmFtZT0iRE9DV1JBUF9NU0ciIHZhbHVlPSLjg57jgqTjgrPjg7Pjg5Tjg6Xjg7zjgr/jgavkv53lrZgiLz4NCgkJPHVpdGV4dCBuYW1lPSJET0NXUkFQX1BST01QVCIgdmFsdWU9IuOCr+ODquODg+OCr+OBl+OBpuODgOOCpuODs+ODreODvOODiSIvPg0KCTwvbGFuZ3VhZ2U+DQoJPGxhbmd1YWdlIGlkPSJrbyI+DQoJCTwhLS0gZm9ybWF0IGZvciB1aWZvbnQgdmFsdWUgaXMgImZvbnQsc2l6ZSxpc2JvbGQsaXNpdGFsaWMsaXNzaGFkb3dlZCIgLS0+DQoJCTx1aWZvbnQgbmFtZT0iRk9OVF9RVUlaWklORyIgdmFsdWU9IlZlcmRhbmEsOSxmYWxzZSxmYWxzZSxmYWxzZSIvPg0KCQk8dWlmb250IG5hbWU9IkZPTlRfU0NSVUJTVEFUVVMiIHZhbHVlPSJWZXJkYW5hLDExLGZhbHNlLGZhbHNlLHRydWUiLz4NCgkJPHVpZm9udCBuYW1lPSJGT05UX1NDUlVCVElNRSIgdmFsdWU9IlZlcmRhbmEsOSxmYWxzZSxmYWxzZSx0cnVlIi8+DQoJCTx1aWZvbnQgbmFtZT0iRk9OVF9FTEFQU0VEVElNRSIgdmFsdWU9IlZlcmRhbmEsMTEsdHJ1ZSxmYWxzZSxmYWxzZSIvPg0KCQk8dWlmb250IG5hbWU9IkZPTlRfVVRJTFNNRU5VIiB2YWx1ZT0iVmVyZGFuYSw5LHRydWUsZmFsc2UsZmFsc2UiLz4NCgkJPHVpZm9udCBuYW1lPSJGT05UX1RBQlMiIHZhbHVlPSJWZXJkYW5hLDExLGZhbHNlLGZhbHNlLGZhbHNlIi8+DQoJCTx1aWZvbnQgbmFtZT0iRk9OVF9QUkVTRU5UQVRJT05OQU1FIiB2YWx1ZT0iVmVyZGFuYSwxNSxmYWxzZSxmYWxzZSx0cnVlIi8+DQoJCTx1aWZvbnQgbmFtZT0iRk9OVF9QUkVTRU5URVJOQU1FIiB2YWx1ZT0iVmVyZGFuYSwxNSx0cnVlLGZhbHNlLHRydWUiLz4NCgkJPHVpZm9udCBuYW1lPSJGT05UX1BSRVNFTlRFUlRJVExFIiB2YWx1ZT0iVmVyZGFuYSwxMSxmYWxzZSxmYWxzZSx0cnVlIi8+DQoJCTx1aWZvbnQgbmFtZT0iRk9OVF9CSU9CVE4iIHZhbHVlPSJWZXJkYW5hLDExLGZhbHNlLGZhbHNlLHRydWUiLz4NCgkJPHVpZm9udCBuYW1lPSJGT05UX05PVEVTIiB2YWx1ZT0iVmVyZGFuYSwxMSxmYWxzZSxmYWxzZSxmYWxzZSIvPg0KCQk8dWlmb250IG5hbWU9IkZPTlRfT1VUTElORSIgdmFsdWU9IlZlcmRhbmEsMTEsZmFsc2UsZmFsc2UsdHJ1ZSIvPg0KCQk8dWlmb250IG5hbWU9IkZPTlRfU0VBUkNIIiB2YWx1ZT0iVmVyZGFuYSwxMSxmYWxzZSxmYWxzZSx0cnVlIi8+DQoJCTx1aWZvbnQgbmFtZT0iRk9OVF9USFVNQiIgdmFsdWU9IlZlcmRhbmEsMTEsZmFsc2UsZmFsc2UsdHJ1ZSIvPg0KCQk8dWlmb250IG5hbWU9IkZPTlRfQklPV0lOIiB2YWx1ZT0iVmVyZGFuYSwxMSxmYWxzZSxmYWxzZSxmYWxzZSIvPg0KCQk8dWlmb250IG5hbWU9IkZPTlRfTElTVEhFQURJTkciIHZhbHVlPSJWZXJkYW5hLDExLGZhbHNlLGZhbHNlLGZhbHNlIi8+DQoJCTx1aWZvbnQgbmFtZT0iRk9OVF9XSU5USVRMRSIgdmFsdWU9IlZlcmRhbmEsMTEsZmFsc2UsZmFsc2UsdHJ1ZSIvPg0KCQk8dWlmb250IG5hbWU9IkZPTlRfQVRUQUNITUVOVFMiIHZhbHVlPSJWZXJkYW5hLDExLGZhbHNlLGZhbHNlLHRydWUiLz4NCgkJPCEtLXF1aXogcG9kIGFuZCBtZXNzYWdlIGJveCB0ZXh0IGZvbnRzLS0+DQoJCTx1aWZvbnQgbmFtZT0iRk9OVF9NU0dCT1hfV0lOVElUTEUiIHZhbHVlPSJWZXJkYW5hLDExLHRydWUsZmFsc2UsdHJ1ZSIvPg0KCQk8dWlmb250IG5hbWU9IkZPTlRfTVNHQk9YX01TRyIgdmFsdWU9IlZlcmRhbmEsMTEsZmFsc2UsZmFsc2UsdHJ1ZSIvPg0KCQk8dWlmb250IG5hbWU9IkZPTlRfTVNHQk9YX09QVElPTlMiIHZhbHVlPSJWZXJkYW5hLDksdHJ1ZSxmYWxzZSx0cnVlIi8+DQoJCTx1aWZvbnQgbmFtZT0iRk9OVF9RVUlaUE9EX1FVSVpfVElUTEUiIHZhbHVlPSJWZXJkYW5hLDExLHRydWUsZmFsc2UsdHJ1ZSIvPg0KCQk8dWlmb250IG5hbWU9IkZPTlRfUVVJWlBPRF9RVUlaX0FUVEVNUFQiIHZhbHVlPSJWZXJkYW5hLDksZmFsc2UsZmFsc2UsdHJ1ZSIvPg0KCQk8dWlmb250IG5hbWU9IkZPTlRfUVVJWlBPRF9RVUlaX0FUVEVNUFRfVkFMVUUiIHZhbHVlPSJWZXJkYW5hLDksdHJ1ZSxmYWxzZSx0cnVlIi8+DQoJCTx1aWZvbnQgbmFtZT0iRk9OVF9RVUlaUE9EX1FVRVNUSU9OX1NDT1JFIiB2YWx1ZT0iVmVyZGFuYSw5LGZhbHNlLGZhbHNlLHRydWUiLz4NCgkJPHVpZm9udCBuYW1lPSJGT05UX1FVSVpQT0RfUVVFU1RJT05fU0NPUkVfVkFMVUUiIHZhbHVlPSJWZXJkYW5hLDksdHJ1ZSxmYWxzZSx0cnVlIi8+DQoJCTx1aWZvbnQgbmFtZT0iRk9OVF9RVUlaUE9EX1FVRVNUSU9OX0FUVEVNUFQiIHZhbHVlPSJWZXJkYW5hLDksZmFsc2UsZmFsc2UsdHJ1ZSIvPg0KCQk8dWlmb250IG5hbWU9IkZPTlRfUVVJWlBPRF9RVUVTVElPTl9BVFRFTVBUX1ZBTFVFIiB2YWx1ZT0iVmVyZGFuYSw5LHRydWUsZmFsc2UsdHJ1ZSIvPg0KCQk8dWlmb250IG5hbWU9IkZPTlRfUVVJWlBPRF9RVUVTVElPTl9UQUciIHZhbHVlPSJWZXJkYW5hLDExLHRydWUsZmFsc2UsdHJ1ZSIvPg0KCQk8dWlmb250IG5hbWU9IkZPTlRfUVVJWlBPRF9RVUlaX1FVRVNUSU9OX0NPVU5UIiB2YWx1ZT0iVmVyZGFuYSw5LGZhbHNlLGZhbHNlLHRydWUiLz4NCgkJPHVpZm9udCBuYW1lPSJGT05UX1FVSVpQT0RfUVVJWl9RVUVTVElPTl9DT1VOVF9WQUxVRSIgdmFsdWU9IlZlcmRhbmEsOSx0cnVlLGZhbHNlLHRydWUiLz4NCgkJPHVpZm9udCBuYW1lPSJGT05UX1FVSVpQT0RfUVVJWl9RVUVTVElPTl9BVFRFTVBURUQiIHZhbHVlPSJWZXJkYW5hLDksZmFsc2UsZmFsc2UsdHJ1ZSIvPg0KCQk8dWlmb250IG5hbWU9IkZPTlRfUVVJWlBPRF9RVUlaX1FVRVNUSU9OX0FUVEVNUFRFRF9WQUxVRSIgdmFsdWU9IlZlcmRhbmEsOSx0cnVlLGZhbHNlLHRydWUiLz4NCgkJPHVpZm9udCBuYW1lPSJGT05UX1FVSVpQT0RfUVVJWl9TQ09SRV9UQUciIHZhbHVlPSJWZXJkYW5hLDExLHRydWUsZmFsc2UsdHJ1ZSIvPg0KCQk8dWlmb250IG5hbWU9IkZPTlRfUVVJWlBPRF9RVUlaX1NDT1JFIiB2YWx1ZT0iVmVyZGFuYSw5LGZhbHNlLGZhbHNlLHRydWUiLz4NCgkJPHVpZm9udCBuYW1lPSJGT05UX1FVSVpQT0RfUVVJWl9TQ09SRV9WQUxVRSIgdmFsdWU9IlZlcmRhbmEsOSx0cnVlLGZhbHNlLHRydWUiLz4NCgkJPHVpZm9udCBuYW1lPSJGT05UX1FVSVpQT0RfUVVJWl9NQVhTQ09SRSIgdmFsdWU9IlZlcmRhbmEsOSxmYWxzZSxmYWxzZSx0cnVlIi8+DQoJCTx1aWZvbnQgbmFtZT0iRk9OVF9RVUlaUE9EX1FVSVpfTUFYU0NPUkVfVkFMVUUiIHZhbHVlPSJWZXJkYW5hLDksdHJ1ZSxmYWxzZSx0cnVlIi8+DQoJCTx1aWZvbnQgbmFtZT0iRk9OVF9RVUlaUE9EX1FVSVpfUEFTU1NDT1JFIiB2YWx1ZT0iVmVyZGFuYSw5LGZhbHNlLGZhbHNlLHRydWUiLz4NCgkJPHVpZm9udCBuYW1lPSJGT05UX1FVSVpQT0RfUVVJWl9QQVNTU0NPUkVfVkFMVUUiIHZhbHVlPSJWZXJkYW5hLDksdHJ1ZSxmYWxzZSx0cnVlIi8+DQoJCTwhLS0gdWl0ZXh0IC0tPg0KCQk8IS0tIHN1YnN0aXR1dGlvbjogJW4gPT0gc2xpZGUgbnVtYmVyIC0tPg0KCQk8dWl0ZXh0IG5hbWU9IlVOTkFNRURTTElERVRJVExFIiB2YWx1ZT0i7Iqs65287J2065OcICVuIi8+DQoJCTwhLS0gc3Vic3RpdHV0aW9uOiAlbiA9PSBzbGlkZSBudW1iZXIgLS0+DQoJCTwhLS0gc3Vic3RpdHV0aW9uOiAldCA9PSB0b3RhbCBzbGlkZSBjb3VudCAtLT4NCgkJPHVpdGV4dCBuYW1lPSJTQ1JVQkJBUlNUQVRVU19TTElERUlORk8iIHZhbHVlPSLsiqzrnbzsnbTrk5wgJW4gLyAldCB8ICIvPg0KCQk8dWl0ZXh0IG5hbWU9IlNDUlVCQkFSU1RBVFVTX1NUT1BQRUQiIHZhbHVlPSLspJHsp4DrkKgiLz4NCgkJPHVpdGV4dCBuYW1lPSJTQ1JVQkJBUlNUQVRVU19QTEFZSU5HIiB2YWx1ZT0i7J6s7IOdIi8+DQoJCTx1aXRleHQgbmFtZT0iU0NSVUJCQVJTVEFUVVNfTk9BVURJTyIgdmFsdWU9IuyYpOuUlOyYpCDsl4bsnYwiLz4NCgkJPHVpdGV4dCBuYW1lPSJTQ1JVQkJBUlNUQVRVU19WSURQTEFZSU5HIiB2YWx1ZT0i67mE65SU7JikIOyerOyDnSDspJEiLz4NCgkJPHVpdGV4dCBuYW1lPSJTQ1JVQkJBUlNUQVRVU19MT0FESU5HIiB2YWx1ZT0i66Gc65SpIi8+DQoJCTx1aXRleHQgbmFtZT0iU0NSVUJCQVJTVEFUVVNfQlVGRkVSSU5HIiB2YWx1ZT0i67KE7Y2866eBIi8+DQoJCTx1aXRleHQgbmFtZT0iU0NSVUJCQVJTVEFUVVNfUVVFU1RJT04iIHZhbHVlPSLsp4jrrLjsl5Ag64u17ZWY6riwIi8+DQoJCTx1aXRleHQgbmFtZT0iU0NSVUJCQVJTVEFUVVNfUkVWSUVXUVVJWiIgdmFsdWU9IuyniOusuCDri6Tsi5zrs7TquLAiLz4NCgkJPCEtLSBzdWJzdGl0dXRpb246ICVtID09IG1pbnV0ZXMgcmVtYWluaW5nIC0tPg0KCQk8IS0tIHN1YnN0aXR1dGlvbjogJXMgPT0gc2Vjb25kcyByZW1haW5pbmcgLS0+DQoJCTx1aXRleHQgbmFtZT0iRUxBUFNFRCIgdmFsdWU9IiVt67aEICVz7LSIIOuCqOydjCIvPg0KCQk8dWl0ZXh0IG5hbWU9Ik5PVEZPVU5EIiB2YWx1ZT0i7JeG7J2MIi8+DQoJCTx1aXRleHQgbmFtZT0iQVRUQUNITUVOVFMiIHZhbHVlPSLssqjrtoAg7YyM7J28Ii8+DQoJCTwhLS0gc3Vic3RpdHV0aW9uOiAlcCA9PSBjdXJyZW50IHNwZWFrZXIncyB0aXRsZSAtLT4NCgkJPHVpdGV4dCBuYW1lPSJCSU9XSU5fVElUTEUiIHZhbHVlPSLqsr3roKUg7IaM6rCcOiAlcCIvPg0KCQk8dWl0ZXh0IG5hbWU9IkJJT0JUTl9USVRMRSIgdmFsdWU9IuqyveugpSDshozqsJwiLz4NCgkJPHVpdGV4dCBuYW1lPSJESVZJREVSQlROX1RJVExFIiB2YWx1ZT0ifCIvPg0KCQk8dWl0ZXh0IG5hbWU9IkNPTlRBQ1RCVE5fVElUTEUiIHZhbHVlPSLsl7Drnb3sspgiLz4NCgkJPHVpdGV4dCBuYW1lPSJUQUJfUVVJWiIgdmFsdWU9Iu2AtOymiCIvPg0KCQk8dWl0ZXh0IG5hbWU9IlRBQl9PVVRMSU5FIiB2YWx1ZT0i6rCc7JqUIi8+DQoJCTx1aXRleHQgbmFtZT0iVEFCX1RIVU1CIiB2YWx1ZT0i7LaV7IaM7YyQIi8+DQoJCTx1aXRleHQgbmFtZT0iVEFCX05PVEVTIiB2YWx1ZT0i64W47Yq4Ii8+DQoJCTx1aXRleHQgbmFtZT0iVEFCX1NFQVJDSCIgdmFsdWU9IuqygOyDiSIvPg0KCQk8dWl0ZXh0IG5hbWU9IlNMSURFX0hFQURJTkciIHZhbHVlPSLsiqzrnbzsnbTrk5wg7KCc66qpIi8+DQoJCTx1aXRleHQgbmFtZT0iRFVSQVRJT05fSEVBRElORyIgdmFsdWU9IuyerOyDneyLnOqwhCIvPg0KCQk8dWl0ZXh0IG5hbWU9IlNFQVJDSF9IRUFESU5HIiB2YWx1ZT0i7YWN7Iqk7Yq4IOqygOyDiToiLz4NCgkJPHVpdGV4dCBuYW1lPSJUSFVNQl9IRUFESU5HIiB2YWx1ZT0i7Iqs65287J2065OcIi8+DQoJCTx1aXRleHQgbmFtZT0iVEhVTUJfSU5GTyIgdmFsdWU9IuygnOuqqS/snqzsg53si5zqsIQiLz4NCgkJPHVpdGV4dCBuYW1lPSJBVFRBQ0hOQU1FX0hFQURJTkciIHZhbHVlPSLtjIzsnbwg7J2066aEIi8+DQoJCTx1aXRleHQgbmFtZT0iQVRUQUNIU0laRV9IRUFESU5HIiB2YWx1ZT0i7YGs6riwIi8+DQoJCTx1aXRleHQgbmFtZT0iU0xJREVfTk9URVMiIHZhbHVlPSLsiqzrnbzsnbTrk5wg64W47Yq4Ii8+DQoJCTwhLS1xdWl6IHBvZCBhbmQgbWVzc2FnZSBib3ggdGV4dHMtLT4NCgkJPHVpdGV4dCBuYW1lPSJRVUlaUE9EX1FVSVpfQVRURU1QVCIgdmFsdWU9Iu2AtOymiCDsi5zrj4Qg7Zqf7IiYOiIvPg0KCQk8dWl0ZXh0IG5hbWU9IlFVSVpQT0RfUVVJWl9BVFRFTVBUX1ZBTFVFIiB2YWx1ZT0iJW4vJXQiLz4NCgkJPHVpdGV4dCBuYW1lPSJRVUlaUE9EX1FVSVpfU0NPUkUiIHZhbHVlPSLrk53soJA6Ii8+DQoJCTx1aXRleHQgbmFtZT0iUVVJWlBPRF9RVUlaX1BBU1NTQ09SRSIgdmFsdWU9Iu2GteqzvCDsoJDsiJg6Ii8+DQoJCTx1aXRleHQgbmFtZT0iUVVJWlBPRF9RVUlaX01BWFNDT1JFIiB2YWx1ZT0i7LWc6rOgIOygkOyImDoiLz4NCgkJPHVpdGV4dCBuYW1lPSJRVUlaUE9EX1FVRVNBVE1QVF9TVFIiIHZhbHVlPSLsi5zrj4Qg7Zqf7IiYOiAlbi8ldCIvPg0KCQk8dWl0ZXh0IG5hbWU9IlFVSVpQT0RfUVVFU1RZUEVfU1RSIiB2YWx1ZT0i7Jyg7ZiVOiAlcyIvPg0KCQk8dWl0ZXh0IG5hbWU9IlFVSVpQT0RfUVVFU1RZUEVfR1JEIiB2YWx1ZT0i7KCQ7IiYIOunpOq4sOq4sCDsmYTro4wiLz4NCgkJPHVpdGV4dCBuYW1lPSJRVUlaUE9EX1FVRVNUWVBFX1NWWSIgdmFsdWU9IuyEpOusuCDsobDsgqwiLz4NCgkJPHVpdGV4dCBuYW1lPSJRVUlaUE9EX1FVSVpBVE1QVF9JTkYiIHZhbHVlPSLrrLTtlZwiLz4NCgkJPHVpdGV4dCBuYW1lPSJRVUlaUE9EX1FVRVNBVE1QVF9JTkYiIHZhbHVlPSLrrLTtlZwiLz4NCgkJPHVpdGV4dCBuYW1lPSJXQVJOSU5HTVNHX1lFU1NUUklORyIgdmFsdWU9IuyYiCIvPg0KCQk8dWl0ZXh0IG5hbWU9IldBUk5JTkdNU0dfTk9TVFJJTkciIHZhbHVlPSLslYTri4jsmKQiLz4NCgkJPHVpdGV4dCBuYW1lPSJXQVJOSU5HTVNHX1RJVExFU1RSSU5HIiB2YWx1ZT0i7YC07KaIIOuCtOu5hOqyjOydtOyFmCDqsr3qs6AiLz4NCgkJPHVpdGV4dCBuYW1lPSJXQVJOSU5HTVNHX01TR1NUUklORyIgdmFsdWU9IuydtCDtgLTspojsl5DshJwg7Iuc64+E7ZWY7KeAIOyViuydgCDsp4jrrLjsnbQg7J6I7Iq164uI64ukLiYjeEE7JiN4QTvtgLTspojrpbwg7KKF66OM7ZWY66Ck66m0IFvsmIhd66W8IO2BtOumre2VmOqzoCwg7YC07KaI66W8IOqzhOyGje2VmOugpOuptCBb7JWE64uI7JikXeulvCDtgbTrpq3tlZjsi63si5zsmKQuIi8+DQoJCTx1aXRleHQgbmFtZT0iSU5GT1JNQVRJT05fSDI2NF9GTEFTSFBMQVlFUiIgdmFsdWU9IuyLnOyKpO2FnOyXkCDshKTsuZjrkJjslrQg7J6I64qUIO2YhOyerCDrsoTsoITsnZggRmxhc2ggUGxheWVy64qUIOydtCDruYTrlJTsmKTrpbwg7KeA7JuQ7ZWY7KeAIOyViuyKteuLiOuLpC4g7LWc7IugIEZsYXNoIFBsYXllcuulvCDri6TsmrTroZzrk5ztlZjroKTrqbQg67mE65SU7JikIOyYgeyXreydhCDtgbTrpq3tlZjsi63si5zsmKQuIi8+DQoJCTwhLS0gc3Vic3RpdHV0aW9uOiAlcCA9PSBwcmVzZW50YXRpb24gdGl0bGUgLS0+DQoJCTwhLS0gc3Vic3RpdHV0aW9uOiAlcyA9PSBzbGlkZSB0aXRsZSAtLT4NCgkJPCEtLSBzdWJzdGl0dXRpb246ICVuID09IHNsaWRlIG51bWJlciAtLT4NCgkJPHVpdGV4dCBuYW1lPSJCT09LTUFSSyIgdmFsdWU9IkFkb2JlIFByZXNlbnRlciAtICVwIi8+DQoJCTwhLS0gc3Vic3RpdHV0aW9uOiAlcCA9PSBwcmVzZW50YXRpb24gdGl0bGUgLS0+DQoJCTwhLS0gc3Vic3RpdHV0aW9uOiAlcyA9PSBzbGlkZSB0aXRsZSAtLT4NCgkJPCEtLSBzdWJzdGl0dXRpb246ICVuID09IHNsaWRlIG51bWJlciAtLT4NCgkJPHVpdGV4dCBuYW1lPSJCT09LTUFSS1NMSURFIiB2YWx1ZT0iQWRvYmUgUHJlc2VudGVyIC0gJXAgJXMiLz4NCgkJPHVpdGV4dCBuYW1lPSJTSE9XU0lERUJBUiIgdmFsdWU9IuywuOyXrOyekOyXkOqyjCDshLjroZwg66eJ64yAIOuztOydtOq4sCIvPg0KCQk8dWl0ZXh0IG5hbWU9Ik1VVEUiIHZhbHVlPSLsnYzshozqsbAiLz4NCgkJPHVpdGV4dCBuYW1lPSJET0NXUkFQX1RJVExFIiB2YWx1ZT0iUHJlc2VudGVyIO2MjOydvCDssqjrtoAiLz4NCgkJPHVpdGV4dCBuYW1lPSJET0NXUkFQX01TRyIgdmFsdWU9IuuCtCDsu7Ttk6jthLDsl5Ag7KCA7J6lIi8+DQoJCTx1aXRleHQgbmFtZT0iRE9DV1JBUF9QUk9NUFQiIHZhbHVlPSLtgbTrpq3tlZjsl6wg64uk7Jq066Gc65OcIi8+DQoJPC9sYW5ndWFnZT4NCgk8bGFuZ3VhZ2UgaWQ9ImVzIj4NCgkJPCEtLSBmb3JtYXQgZm9yIHVpZm9udCB2YWx1ZSBpcyAiZm9udCxzaXplLGlzYm9sZCxpc2l0YWxpYyxpc3NoYWRvd2VkIiAtLT4NCgkJPHVpZm9udCBuYW1lPSJGT05UX1FVSVpaSU5HIiB2YWx1ZT0iVmVyZGFuYSw5LGZhbHNlLGZhbHNlLGZhbHNlIi8+DQoJCTx1aWZvbnQgbmFtZT0iRk9OVF9TQ1JVQlNUQVRVUyIgdmFsdWU9IlZlcmRhbmEsOSx0cnVlLGZhbHNlLHRydWUiLz4NCgkJPHVpZm9udCBuYW1lPSJGT05UX1NDUlVCVElNRSIgdmFsdWU9IlZlcmRhbmEsOSxmYWxzZSxmYWxzZSx0cnVlIi8+DQoJCTx1aWZvbnQgbmFtZT0iRk9OVF9FTEFQU0VEVElNRSIgdmFsdWU9IlZlcmRhbmEsOSx0cnVlLGZhbHNlLHRydWUiLz4NCgkJPHVpZm9udCBuYW1lPSJGT05UX1VUSUxTTUVOVSIgdmFsdWU9IlZlcmRhbmEsOSx0cnVlLGZhbHNlLGZhbHNlIi8+DQoJCTx1aWZvbnQgbmFtZT0iRk9OVF9UQUJTIiB2YWx1ZT0iVmVyZGFuYSw5LHRydWUsZmFsc2UsdHJ1ZSIvPg0KCQk8dWlmb250IG5hbWU9IkZPTlRfUFJFU0VOVEFUSU9OTkFNRSIgdmFsdWU9IlZlcmRhbmEsMTQsZmFsc2UsZmFsc2UsdHJ1ZSIvPg0KCQk8dWlmb250IG5hbWU9IkZPTlRfUFJFU0VOVEVSTkFNRSIgdmFsdWU9IlZlcmRhbmEsMTAsdHJ1ZSxmYWxzZSx0cnVlIi8+DQoJCTx1aWZvbnQgbmFtZT0iRk9OVF9QUkVTRU5URVJUSVRMRSIgdmFsdWU9IlZlcmRhbmEsMTAsZmFsc2UsZmFsc2UsdHJ1ZSIvPg0KCQk8dWlmb250IG5hbWU9IkZPTlRfQklPQlROIiB2YWx1ZT0iVmVyZGFuYSwxMCxmYWxzZSxmYWxzZSx0cnVlIi8+DQoJCTx1aWZvbnQgbmFtZT0iRk9OVF9OT1RFUyIgdmFsdWU9IlZlcmRhbmEsMTEsZmFsc2UsZmFsc2UsZmFsc2UiLz4NCgkJPHVpZm9udCBuYW1lPSJGT05UX09VVExJTkUiIHZhbHVlPSJWZXJkYW5hLDExLGZhbHNlLGZhbHNlLHRydWUiLz4NCgkJPHVpZm9udCBuYW1lPSJGT05UX1NFQVJDSCIgdmFsdWU9IlZlcmRhbmEsMTEsZmFsc2UsZmFsc2UsdHJ1ZSIvPg0KCQk8dWlmb250IG5hbWU9IkZPTlRfVEhVTUIiIHZhbHVlPSJWZXJkYW5hLDksZmFsc2UsZmFsc2UsdHJ1ZSIvPg0KCQk8dWlmb250IG5hbWU9IkZPTlRfQklPV0lOIiB2YWx1ZT0iVmVyZGFuYSwxMSxmYWxzZSxmYWxzZSxmYWxzZSIvPg0KCQk8dWlmb250IG5hbWU9IkZPTlRfTElTVEhFQURJTkciIHZhbHVlPSJWZXJkYW5hLDksZmFsc2UsZmFsc2UsZmFsc2UiLz4NCgkJPHVpZm9udCBuYW1lPSJGT05UX1dJTlRJVExFIiB2YWx1ZT0iVmVyZGFuYSw5LGZhbHNlLGZhbHNlLHRydWUiLz4NCgkJPHVpZm9udCBuYW1lPSJGT05UX0FUVEFDSE1FTlRTIiB2YWx1ZT0iVmVyZGFuYSwxMSxmYWxzZSxmYWxzZSx0cnVlIi8+DQoJCTwhLS1xdWl6IHBvZCBhbmQgbWVzc2FnZSBib3ggdGV4dCBmb250cy0tPg0KCQk8dWlmb250IG5hbWU9IkZPTlRfTVNHQk9YX1dJTlRJVExFIiB2YWx1ZT0iVmVyZGFuYSwxMSx0cnVlLGZhbHNlLHRydWUiLz4NCgkJPHVpZm9udCBuYW1lPSJGT05UX01TR0JPWF9NU0ciIHZhbHVlPSJWZXJkYW5hLDExLGZhbHNlLGZhbHNlLHRydWUiLz4NCgkJPHVpZm9udCBuYW1lPSJGT05UX01TR0JPWF9PUFRJT05TIiB2YWx1ZT0iVmVyZGFuYSw5LHRydWUsZmFsc2UsdHJ1ZSIvPg0KCQk8dWlmb250IG5hbWU9IkZPTlRfUVVJWlBPRF9RVUlaX1RJVExFIiB2YWx1ZT0iVmVyZGFuYSwxMSx0cnVlLGZhbHNlLHRydWUiLz4NCgkJPHVpZm9udCBuYW1lPSJGT05UX1FVSVpQT0RfUVVJWl9BVFRFTVBUIiB2YWx1ZT0iVmVyZGFuYSw5LGZhbHNlLGZhbHNlLHRydWUiLz4NCgkJPHVpZm9udCBuYW1lPSJGT05UX1FVSVpQT0RfUVVJWl9BVFRFTVBUX1ZBTFVFIiB2YWx1ZT0iVmVyZGFuYSw5LHRydWUsZmFsc2UsdHJ1ZSIvPg0KCQk8dWlmb250IG5hbWU9IkZPTlRfUVVJWlBPRF9RVUVTVElPTl9TQ09SRSIgdmFsdWU9IlZlcmRhbmEsOSxmYWxzZSxmYWxzZSx0cnVlIi8+DQoJCTx1aWZvbnQgbmFtZT0iRk9OVF9RVUlaUE9EX1FVRVNUSU9OX1NDT1JFX1ZBTFVFIiB2YWx1ZT0iVmVyZGFuYSw5LHRydWUsZmFsc2UsdHJ1ZSIvPg0KCQk8dWlmb250IG5hbWU9IkZPTlRfUVVJWlBPRF9RVUVTVElPTl9BVFRFTVBUIiB2YWx1ZT0iVmVyZGFuYSw5LGZhbHNlLGZhbHNlLHRydWUiLz4NCgkJPHVpZm9udCBuYW1lPSJGT05UX1FVSVpQT0RfUVVFU1RJT05fQVRURU1QVF9WQUxVRSIgdmFsdWU9IlZlcmRhbmEsOSx0cnVlLGZhbHNlLHRydWUiLz4NCgkJPHVpZm9udCBuYW1lPSJGT05UX1FVSVpQT0RfUVVFU1RJT05fVEFHIiB2YWx1ZT0iVmVyZGFuYSwxMSx0cnVlLGZhbHNlLHRydWUiLz4NCgkJPHVpZm9udCBuYW1lPSJGT05UX1FVSVpQT0RfUVVJWl9RVUVTVElPTl9DT1VOVCIgdmFsdWU9IlZlcmRhbmEsOSxmYWxzZSxmYWxzZSx0cnVlIi8+DQoJCTx1aWZvbnQgbmFtZT0iRk9OVF9RVUlaUE9EX1FVSVpfUVVFU1RJT05fQ09VTlRfVkFMVUUiIHZhbHVlPSJWZXJkYW5hLDksdHJ1ZSxmYWxzZSx0cnVlIi8+DQoJCTx1aWZvbnQgbmFtZT0iRk9OVF9RVUlaUE9EX1FVSVpfUVVFU1RJT05fQVRURU1QVEVEIiB2YWx1ZT0iVmVyZGFuYSw5LGZhbHNlLGZhbHNlLHRydWUiLz4NCgkJPHVpZm9udCBuYW1lPSJGT05UX1FVSVpQT0RfUVVJWl9RVUVTVElPTl9BVFRFTVBURURfVkFMVUUiIHZhbHVlPSJWZXJkYW5hLDksdHJ1ZSxmYWxzZSx0cnVlIi8+DQoJCTx1aWZvbnQgbmFtZT0iRk9OVF9RVUlaUE9EX1FVSVpfU0NPUkVfVEFHIiB2YWx1ZT0iVmVyZGFuYSwxMSx0cnVlLGZhbHNlLHRydWUiLz4NCgkJPHVpZm9udCBuYW1lPSJGT05UX1FVSVpQT0RfUVVJWl9TQ09SRSIgdmFsdWU9IlZlcmRhbmEsOSxmYWxzZSxmYWxzZSx0cnVlIi8+DQoJCTx1aWZvbnQgbmFtZT0iRk9OVF9RVUlaUE9EX1FVSVpfU0NPUkVfVkFMVUUiIHZhbHVlPSJWZXJkYW5hLDksdHJ1ZSxmYWxzZSx0cnVlIi8+DQoJCTx1aWZvbnQgbmFtZT0iRk9OVF9RVUlaUE9EX1FVSVpfTUFYU0NPUkUiIHZhbHVlPSJWZXJkYW5hLDksZmFsc2UsZmFsc2UsdHJ1ZSIvPg0KCQk8dWlmb250IG5hbWU9IkZPTlRfUVVJWlBPRF9RVUlaX01BWFNDT1JFX1ZBTFVFIiB2YWx1ZT0iVmVyZGFuYSw5LHRydWUsZmFsc2UsdHJ1ZSIvPg0KCQk8dWlmb250IG5hbWU9IkZPTlRfUVVJWlBPRF9RVUlaX1BBU1NTQ09SRSIgdmFsdWU9IlZlcmRhbmEsOSxmYWxzZSxmYWxzZSx0cnVlIi8+DQoJCTx1aWZvbnQgbmFtZT0iRk9OVF9RVUlaUE9EX1FVSVpfUEFTU1NDT1JFX1ZBTFVFIiB2YWx1ZT0iVmVyZGFuYSw5LHRydWUsZmFsc2UsdHJ1ZSIvPg0KCQk8IS0tIHVpdGV4dCAtLT4NCgkJPCEtLSBzdWJzdGl0dXRpb246ICVuID09IHNsaWRlIG51bWJlciAtLT4NCgkJPHVpdGV4dCBuYW1lPSJVTk5BTUVEU0xJREVUSVRMRSIgdmFsdWU9IkRpYXBvc2l0aXZhICVuIi8+DQoJCTwhLS0gc3Vic3RpdHV0aW9uOiAlbiA9PSBzbGlkZSBudW1iZXIgLS0+DQoJCTwhLS0gc3Vic3RpdHV0aW9uOiAldCA9PSB0b3RhbCBzbGlkZSBjb3VudCAtLT4NCgkJPHVpdGV4dCBuYW1lPSJTQ1JVQkJBUlNUQVRVU19TTElERUlORk8iIHZhbHVlPSJEaWFwb3NpdGl2YSAlbiAvICV0IHwgIi8+DQoJCTx1aXRleHQgbmFtZT0iU0NSVUJCQVJTVEFUVVNfU1RPUFBFRCIgdmFsdWU9IkRldGVuaWRhIi8+DQoJCTx1aXRleHQgbmFtZT0iU0NSVUJCQVJTVEFUVVNfUExBWUlORyIgdmFsdWU9IlJlcHJvZHVjaWVuZG8iLz4NCgkJPHVpdGV4dCBuYW1lPSJTQ1JVQkJBUlNUQVRVU19OT0FVRElPIiB2YWx1ZT0iU2luIHNvbmlkbyIvPg0KCQk8dWl0ZXh0IG5hbWU9IlNDUlVCQkFSU1RBVFVTX1ZJRFBMQVlJTkciIHZhbHVlPSJWw61kZW8gZW4gcmVwcm9kLiIvPg0KCQk8dWl0ZXh0IG5hbWU9IlNDUlVCQkFSU1RBVFVTX0xPQURJTkciIHZhbHVlPSJDYXJnYW5kbyIvPg0KCQk8dWl0ZXh0IG5hbWU9IlNDUlVCQkFSU1RBVFVTX0JVRkZFUklORyIgdmFsdWU9IkFsbWFjZW5hbmRvIGVuIGLDumZlciIvPg0KCQk8dWl0ZXh0IG5hbWU9IlNDUlVCQkFSU1RBVFVTX1FVRVNUSU9OIiB2YWx1ZT0iQ29udGVzdGFyIHByZWd1bnRhIi8+DQoJCTx1aXRleHQgbmFtZT0iU0NSVUJCQVJTVEFUVVNfUkVWSUVXUVVJWiIgdmFsdWU9IlJldmlzYW5kbyBwcnVlYmEiLz4NCgkJPCEtLSBzdWJzdGl0dXRpb246ICVtID09IG1pbnV0ZXMgcmVtYWluaW5nIC0tPg0KCQk8IS0tIHN1YnN0aXR1dGlvbjogJXMgPT0gc2Vjb25kcyByZW1haW5pbmcgLS0+DQoJCTx1aXRleHQgbmFtZT0iRUxBUFNFRCIgdmFsdWU9IiVtIG1pbnV0b3MgJXMgc2VndW5kb3MgcmVzdGFudGVzIi8+DQoJCTx1aXRleHQgbmFtZT0iTk9URk9VTkQiIHZhbHVlPSJObyBzZSBoYSBlbmNvbnRyYWRvIG5hZGEiLz4NCgkJPHVpdGV4dCBuYW1lPSJBVFRBQ0hNRU5UUyIgdmFsdWU9IkFyY2hpdm9zIGFkanVudG9zIi8+DQoJCTwhLS0gc3Vic3RpdHV0aW9uOiAlcCA9PSBjdXJyZW50IHNwZWFrZXIncyB0aXRsZSAtLT4NCgkJPHVpdGV4dCBuYW1lPSJCSU9XSU5fVElUTEUiIHZhbHVlPSJCaW9ncmFmw61hOiAlcCIvPg0KCQk8dWl0ZXh0IG5hbWU9IkJJT0JUTl9USVRMRSIgdmFsdWU9IkJpb2dyYWbDrWEiLz4NCgkJPHVpdGV4dCBuYW1lPSJESVZJREVSQlROX1RJVExFIiB2YWx1ZT0ifCIvPg0KCQk8dWl0ZXh0IG5hbWU9IkNPTlRBQ1RCVE5fVElUTEUiIHZhbHVlPSJDb250YWN0byIvPg0KCQk8dWl0ZXh0IG5hbWU9IlRBQl9RVUlaIiB2YWx1ZT0iUHJ1ZWJhIi8+DQoJCTx1aXRleHQgbmFtZT0iVEFCX09VVExJTkUiIHZhbHVlPSJDb250b3JubyIvPg0KCQk8dWl0ZXh0IG5hbWU9IlRBQl9USFVNQiIgdmFsdWU9Ik1pbmlhdC4iLz4NCgkJPHVpdGV4dCBuYW1lPSJUQUJfTk9URVMiIHZhbHVlPSJOb3RhcyIvPg0KCQk8dWl0ZXh0IG5hbWU9IlRBQl9TRUFSQ0giIHZhbHVlPSJCdXNjYXIiLz4NCgkJPHVpdGV4dCBuYW1lPSJTTElERV9IRUFESU5HIiB2YWx1ZT0iVMOtdHVsbyBkZSBkaWFwb3NpdGl2YSIvPg0KCQk8dWl0ZXh0IG5hbWU9IkRVUkFUSU9OX0hFQURJTkciIHZhbHVlPSJEdXJhYy4iLz4NCgkJPHVpdGV4dCBuYW1lPSJTRUFSQ0hfSEVBRElORyIgdmFsdWU9IkJ1c2NhciB0ZXh0bzoiLz4NCgkJPHVpdGV4dCBuYW1lPSJUSFVNQl9IRUFESU5HIiB2YWx1ZT0iRGlhcG9zaXRpdmEiLz4NCgkJPHVpdGV4dCBuYW1lPSJUSFVNQl9JTkZPIiB2YWx1ZT0iRHVyLi9Uw610LiBkaWFwLiIvPg0KCQk8dWl0ZXh0IG5hbWU9IkFUVEFDSE5BTUVfSEVBRElORyIgdmFsdWU9Ik5vbWJyZSBkZSBhcmNoaXZvIi8+DQoJCTx1aXRleHQgbmFtZT0iQVRUQUNIU0laRV9IRUFESU5HIiB2YWx1ZT0iVGFtYcOxbyIvPg0KCQk8dWl0ZXh0IG5hbWU9IlNMSURFX05PVEVTIiB2YWx1ZT0iTm90YXMgZGUgZGlhcG9zaXRpdmEiLz4NCgkJPCEtLXF1aXogcG9kIGFuZCBtZXNzYWdlIGJveCB0ZXh0cy0tPg0KCQk8dWl0ZXh0IG5hbWU9IlFVSVpQT0RfUVVJWl9BVFRFTVBUIiB2YWx1ZT0iSW50ZW50byBkZSBwcnVlYmE6Ii8+DQoJCTx1aXRleHQgbmFtZT0iUVVJWlBPRF9RVUlaX0FUVEVNUFRfVkFMVUUiIHZhbHVlPSIlbiBkZSAldCIvPg0KCQk8dWl0ZXh0IG5hbWU9IlFVSVpQT0RfUVVJWl9TQ09SRSIgdmFsdWU9IlB1bnR1YWNpw7NuOiIvPg0KCQk8dWl0ZXh0IG5hbWU9IlFVSVpQT0RfUVVJWl9QQVNTU0NPUkUiIHZhbHVlPSJQdW50dWFjacOzbiBwYXJhIGFwcm9iYXI6Ii8+DQoJCTx1aXRleHQgbmFtZT0iUVVJWlBPRF9RVUlaX01BWFNDT1JFIiB2YWx1ZT0iUHVudHVhY2nDs24gbcOheGltYToiLz4NCgkJPHVpdGV4dCBuYW1lPSJRVUlaUE9EX1FVRVNBVE1QVF9TVFIiIHZhbHVlPSJJbnRlbnRvczogJW4gZGUgJXQiLz4NCgkJPHVpdGV4dCBuYW1lPSJRVUlaUE9EX1FVRVNUWVBFX1NUUiIgdmFsdWU9IlRpcG86ICVzIi8+DQoJCTx1aXRleHQgbmFtZT0iUVVJWlBPRF9RVUVTVFlQRV9HUkQiIHZhbHVlPSJDb24gcHVudHVhY2nDs24iLz4NCgkJPHVpdGV4dCBuYW1lPSJRVUlaUE9EX1FVRVNUWVBFX1NWWSIgdmFsdWU9IkVuY3Vlc3RhIi8+DQoJCTx1aXRleHQgbmFtZT0iUVVJWlBPRF9RVUlaQVRNUFRfSU5GIiB2YWx1ZT0iSW5maW5pdG8iLz4NCgkJPHVpdGV4dCBuYW1lPSJRVUlaUE9EX1FVRVNBVE1QVF9JTkYiIHZhbHVlPSJJbmZpbml0byIvPg0KCQk8dWl0ZXh0IG5hbWU9IldBUk5JTkdNU0dfWUVTU1RSSU5HIiB2YWx1ZT0iU8OtIi8+DQoJCTx1aXRleHQgbmFtZT0iV0FSTklOR01TR19OT1NUUklORyIgdmFsdWU9Ik5vIi8+DQoJCTx1aXRleHQgbmFtZT0iV0FSTklOR01TR19USVRMRVNUUklORyIgdmFsdWU9IkF2aXNvIGRlIG5hdmVnYWNpw7NuIGRlIHBydWViYSIvPg0KCQk8dWl0ZXh0IG5hbWU9IldBUk5JTkdNU0dfTVNHU1RSSU5HIiB2YWx1ZT0iSGF5IHByZWd1bnRhcyBzaW4gaW50ZW50b3MgZW4gZXN0YSBwcnVlYmEuJiN4QTsmI3hBO1BhcmEgc2FsaXIgZGUgbGEgcHJ1ZWJhLCBoYWdhIGNsaWMgZW4gU8OtLiBQYXJhIGNvbnRpbnVhciwgaGFnYSBjbGljIGVuIE5vLiIvPg0KCQk8dWl0ZXh0IG5hbWU9IklORk9STUFUSU9OX0gyNjRfRkxBU0hQTEFZRVIiIHZhbHVlPSJMYSB2ZXJzacOzbiBhY3R1YWwgZGUgRmxhc2ggUGxheWVyIGluc3RhbGFkYSBlbiBlbCBvcmRlbmFkb3Igbm8gZXMgY29tcGF0aWJsZSBjb24gZXN0ZSB2w61kZW8uIEhhZ2EgY2xpYyBlbiBlbCDDoXJlYSBkZSB2w61kZW8gcGFyYSBkZXNjYXJnYXIgbGEgw7psdGltYSB2ZXJzacOzbiBkZSBGbGFzaCBQbGF5ZXIuIi8+DQoJCTwhLS0gc3Vic3RpdHV0aW9uOiAlcCA9PSBwcmVzZW50YXRpb24gdGl0bGUgLS0+DQoJCTwhLS0gc3Vic3RpdHV0aW9uOiAlcyA9PSBzbGlkZSB0aXRsZSAtLT4NCgkJPCEtLSBzdWJzdGl0dXRpb246ICVuID09IHNsaWRlIG51bWJlciAtLT4NCgkJPHVpdGV4dCBuYW1lPSJCT09LTUFSSyIgdmFsdWU9IkFkb2JlIFByZXNlbnRlcjogJXAiLz4NCgkJPCEtLSBzdWJzdGl0dXRpb246ICVwID09IHByZXNlbnRhdGlvbiB0aXRsZSAtLT4NCgkJPCEtLSBzdWJzdGl0dXRpb246ICVzID09IHNsaWRlIHRpdGxlIC0tPg0KCQk8IS0tIHN1YnN0aXR1dGlvbjogJW4gPT0gc2xpZGUgbnVtYmVyIC0tPg0KCQk8dWl0ZXh0IG5hbWU9IkJPT0tNQVJLU0xJREUiIHZhbHVlPSJBZG9iZSBQcmVzZW50ZXI6ICVwICVzIi8+DQoJCTx1aXRleHQgbmFtZT0iU0hPV1NJREVCQVIiIHZhbHVlPSJNb3N0cmFyIGJhcnJhIGxhdGVyYWwgYSBsb3MgcGFydGljaXBhbnRlcyIvPg0KCQk8dWl0ZXh0IG5hbWU9Ik1VVEUiIHZhbHVlPSJTaWxlbmNpYXIiLz4NCgkJPHVpdGV4dCBuYW1lPSJET0NXUkFQX1RJVExFIiB2YWx1ZT0iQXJjaGl2byBhZGp1bnRvIGRlIFByZXNlbnRlciIvPg0KCQk8dWl0ZXh0IG5hbWU9IkRPQ1dSQVBfTVNHIiB2YWx1ZT0iR3VhcmRhciBlbiBNaSBQQyIvPg0KCQk8dWl0ZXh0IG5hbWU9IkRPQ1dSQVBfUFJPTVBUIiB2YWx1ZT0iSGFnYSBjbGljIGVuIERlc2NhcmdhciIvPg0KCTwvbGFuZ3VhZ2U+DQoJPGxhbmd1YWdlIGlkPSJwdCI+DQoJCTwhLS0gZm9ybWF0IGZvciB1aWZvbnQgdmFsdWUgaXMgImZvbnQsc2l6ZSxpc2JvbGQsaXNpdGFsaWMsaXNzaGFkb3dlZCIgLS0+DQoJCTx1aWZvbnQgbmFtZT0iRk9OVF9RVUlaWklORyIgdmFsdWU9IlZlcmRhbmEsOSxmYWxzZSxmYWxzZSxmYWxzZSIvPg0KCQk8dWlmb250IG5hbWU9IkZPTlRfU0NSVUJTVEFUVVMiIHZhbHVlPSJWZXJkYW5hLDksdHJ1ZSxmYWxzZSx0cnVlIi8+DQoJCTx1aWZvbnQgbmFtZT0iRk9OVF9TQ1JVQlRJTUUiIHZhbHVlPSJWZXJkYW5hLDksZmFsc2UsZmFsc2UsdHJ1ZSIvPg0KCQk8dWlmb250IG5hbWU9IkZPTlRfRUxBUFNFRFRJTUUiIHZhbHVlPSJWZXJkYW5hLDksdHJ1ZSxmYWxzZSx0cnVlIi8+DQoJCTx1aWZvbnQgbmFtZT0iRk9OVF9VVElMU01FTlUiIHZhbHVlPSJWZXJkYW5hLDksdHJ1ZSxmYWxzZSxmYWxzZSIvPg0KCQk8dWlmb250IG5hbWU9IkZPTlRfVEFCUyIgdmFsdWU9IlZlcmRhbmEsOSx0cnVlLGZhbHNlLHRydWUiLz4NCgkJPHVpZm9udCBuYW1lPSJGT05UX1BSRVNFTlRBVElPTk5BTUUiIHZhbHVlPSJWZXJkYW5hLDE0LGZhbHNlLGZhbHNlLHRydWUiLz4NCgkJPHVpZm9udCBuYW1lPSJGT05UX1BSRVNFTlRFUk5BTUUiIHZhbHVlPSJWZXJkYW5hLDEwLHRydWUsZmFsc2UsdHJ1ZSIvPg0KCQk8dWlmb250IG5hbWU9IkZPTlRfUFJFU0VOVEVSVElUTEUiIHZhbHVlPSJWZXJkYW5hLDEwLGZhbHNlLGZhbHNlLHRydWUiLz4NCgkJPHVpZm9udCBuYW1lPSJGT05UX0JJT0JUTiIgdmFsdWU9IlZlcmRhbmEsMTAsZmFsc2UsZmFsc2UsdHJ1ZSIvPg0KCQk8dWlmb250IG5hbWU9IkZPTlRfTk9URVMiIHZhbHVlPSJWZXJkYW5hLDExLGZhbHNlLGZhbHNlLGZhbHNlIi8+DQoJCTx1aWZvbnQgbmFtZT0iRk9OVF9PVVRMSU5FIiB2YWx1ZT0iVmVyZGFuYSwxMSxmYWxzZSxmYWxzZSx0cnVlIi8+DQoJCTx1aWZvbnQgbmFtZT0iRk9OVF9TRUFSQ0giIHZhbHVlPSJWZXJkYW5hLDExLGZhbHNlLGZhbHNlLHRydWUiLz4NCgkJPHVpZm9udCBuYW1lPSJGT05UX1RIVU1CIiB2YWx1ZT0iVmVyZGFuYSw5LGZhbHNlLGZhbHNlLHRydWUiLz4NCgkJPHVpZm9udCBuYW1lPSJGT05UX0JJT1dJTiIgdmFsdWU9IlZlcmRhbmEsMTEsZmFsc2UsZmFsc2UsZmFsc2UiLz4NCgkJPHVpZm9udCBuYW1lPSJGT05UX0xJU1RIRUFESU5HIiB2YWx1ZT0iVmVyZGFuYSw5LGZhbHNlLGZhbHNlLGZhbHNlIi8+DQoJCTx1aWZvbnQgbmFtZT0iRk9OVF9XSU5USVRMRSIgdmFsdWU9IlZlcmRhbmEsOSxmYWxzZSxmYWxzZSx0cnVlIi8+DQoJCTx1aWZvbnQgbmFtZT0iRk9OVF9BVFRBQ0hNRU5UUyIgdmFsdWU9IlZlcmRhbmEsMTEsZmFsc2UsZmFsc2UsdHJ1ZSIvPg0KCQk8IS0tcXVpeiBwb2QgYW5kIG1lc3NhZ2UgYm94IHRleHQgZm9udHMtLT4NCgkJPHVpZm9udCBuYW1lPSJGT05UX01TR0JPWF9XSU5USVRMRSIgdmFsdWU9IlZlcmRhbmEsMTEsdHJ1ZSxmYWxzZSx0cnVlIi8+DQoJCTx1aWZvbnQgbmFtZT0iRk9OVF9NU0dCT1hfTVNHIiB2YWx1ZT0iVmVyZGFuYSwxMSxmYWxzZSxmYWxzZSx0cnVlIi8+DQoJCTx1aWZvbnQgbmFtZT0iRk9OVF9NU0dCT1hfT1BUSU9OUyIgdmFsdWU9IlZlcmRhbmEsOSx0cnVlLGZhbHNlLHRydWUiLz4NCgkJPHVpZm9udCBuYW1lPSJGT05UX1FVSVpQT0RfUVVJWl9USVRMRSIgdmFsdWU9IlZlcmRhbmEsMTEsdHJ1ZSxmYWxzZSx0cnVlIi8+DQoJCTx1aWZvbnQgbmFtZT0iRk9OVF9RVUlaUE9EX1FVSVpfQVRURU1QVCIgdmFsdWU9IlZlcmRhbmEsOSxmYWxzZSxmYWxzZSx0cnVlIi8+DQoJCTx1aWZvbnQgbmFtZT0iRk9OVF9RVUlaUE9EX1FVSVpfQVRURU1QVF9WQUxVRSIgdmFsdWU9IlZlcmRhbmEsOSx0cnVlLGZhbHNlLHRydWUiLz4NCgkJPHVpZm9udCBuYW1lPSJGT05UX1FVSVpQT0RfUVVFU1RJT05fU0NPUkUiIHZhbHVlPSJWZXJkYW5hLDksZmFsc2UsZmFsc2UsdHJ1ZSIvPg0KCQk8dWlmb250IG5hbWU9IkZPTlRfUVVJWlBPRF9RVUVTVElPTl9TQ09SRV9WQUxVRSIgdmFsdWU9IlZlcmRhbmEsOSx0cnVlLGZhbHNlLHRydWUiLz4NCgkJPHVpZm9udCBuYW1lPSJGT05UX1FVSVpQT0RfUVVFU1RJT05fQVRURU1QVCIgdmFsdWU9IlZlcmRhbmEsOSxmYWxzZSxmYWxzZSx0cnVlIi8+DQoJCTx1aWZvbnQgbmFtZT0iRk9OVF9RVUlaUE9EX1FVRVNUSU9OX0FUVEVNUFRfVkFMVUUiIHZhbHVlPSJWZXJkYW5hLDksdHJ1ZSxmYWxzZSx0cnVlIi8+DQoJCTx1aWZvbnQgbmFtZT0iRk9OVF9RVUlaUE9EX1FVRVNUSU9OX1RBRyIgdmFsdWU9IlZlcmRhbmEsMTEsdHJ1ZSxmYWxzZSx0cnVlIi8+DQoJCTx1aWZvbnQgbmFtZT0iRk9OVF9RVUlaUE9EX1FVSVpfUVVFU1RJT05fQ09VTlQiIHZhbHVlPSJWZXJkYW5hLDksZmFsc2UsZmFsc2UsdHJ1ZSIvPg0KCQk8dWlmb250IG5hbWU9IkZPTlRfUVVJWlBPRF9RVUlaX1FVRVNUSU9OX0NPVU5UX1ZBTFVFIiB2YWx1ZT0iVmVyZGFuYSw5LHRydWUsZmFsc2UsdHJ1ZSIvPg0KCQk8dWlmb250IG5hbWU9IkZPTlRfUVVJWlBPRF9RVUlaX1FVRVNUSU9OX0FUVEVNUFRFRCIgdmFsdWU9IlZlcmRhbmEsOSxmYWxzZSxmYWxzZSx0cnVlIi8+DQoJCTx1aWZvbnQgbmFtZT0iRk9OVF9RVUlaUE9EX1FVSVpfUVVFU1RJT05fQVRURU1QVEVEX1ZBTFVFIiB2YWx1ZT0iVmVyZGFuYSw5LHRydWUsZmFsc2UsdHJ1ZSIvPg0KCQk8dWlmb250IG5hbWU9IkZPTlRfUVVJWlBPRF9RVUlaX1NDT1JFX1RBRyIgdmFsdWU9IlZlcmRhbmEsMTEsdHJ1ZSxmYWxzZSx0cnVlIi8+DQoJCTx1aWZvbnQgbmFtZT0iRk9OVF9RVUlaUE9EX1FVSVpfU0NPUkUiIHZhbHVlPSJWZXJkYW5hLDksZmFsc2UsZmFsc2UsdHJ1ZSIvPg0KCQk8dWlmb250IG5hbWU9IkZPTlRfUVVJWlBPRF9RVUlaX1NDT1JFX1ZBTFVFIiB2YWx1ZT0iVmVyZGFuYSw5LHRydWUsZmFsc2UsdHJ1ZSIvPg0KCQk8dWlmb250IG5hbWU9IkZPTlRfUVVJWlBPRF9RVUlaX01BWFNDT1JFIiB2YWx1ZT0iVmVyZGFuYSw5LGZhbHNlLGZhbHNlLHRydWUiLz4NCgkJPHVpZm9udCBuYW1lPSJGT05UX1FVSVpQT0RfUVVJWl9NQVhTQ09SRV9WQUxVRSIgdmFsdWU9IlZlcmRhbmEsOSx0cnVlLGZhbHNlLHRydWUiLz4NCgkJPHVpZm9udCBuYW1lPSJGT05UX1FVSVpQT0RfUVVJWl9QQVNTU0NPUkUiIHZhbHVlPSJWZXJkYW5hLDksZmFsc2UsZmFsc2UsdHJ1ZSIvPg0KCQk8dWlmb250IG5hbWU9IkZPTlRfUVVJWlBPRF9RVUlaX1BBU1NTQ09SRV9WQUxVRSIgdmFsdWU9IlZlcmRhbmEsOSx0cnVlLGZhbHNlLHRydWUiLz4NCgkJPCEtLSB1aXRleHQgLS0+DQoJCTwhLS0gc3Vic3RpdHV0aW9uOiAlbiA9PSBzbGlkZSBudW1iZXIgLS0+DQoJCTx1aXRleHQgbmFtZT0iVU5OQU1FRFNMSURFVElUTEUiIHZhbHVlPSJTbGlkZSAlbiIvPg0KCQk8IS0tIHN1YnN0aXR1dGlvbjogJW4gPT0gc2xpZGUgbnVtYmVyIC0tPg0KCQk8IS0tIHN1YnN0aXR1dGlvbjogJXQgPT0gdG90YWwgc2xpZGUgY291bnQgLS0+DQoJCTx1aXRleHQgbmFtZT0iU0NSVUJCQVJTVEFUVVNfU0xJREVJTkZPIiB2YWx1ZT0iU2xpZGUgJW4gLyAldCB8ICIvPg0KCQk8dWl0ZXh0IG5hbWU9IlNDUlVCQkFSU1RBVFVTX1NUT1BQRUQiIHZhbHVlPSJQYXJhZG8iLz4NCgkJPHVpdGV4dCBuYW1lPSJTQ1JVQkJBUlNUQVRVU19QTEFZSU5HIiB2YWx1ZT0iUmVwcm9kdXppbmRvIi8+DQoJCTx1aXRleHQgbmFtZT0iU0NSVUJCQVJTVEFUVVNfTk9BVURJTyIgdmFsdWU9IlNlbSDDoXVkaW8iLz4NCgkJPHVpdGV4dCBuYW1lPSJTQ1JVQkJBUlNUQVRVU19WSURQTEFZSU5HIiB2YWx1ZT0iVsOtZGVvIGVtIHJlcHJvZHXDp8OjbyIvPg0KCQk8dWl0ZXh0IG5hbWU9IlNDUlVCQkFSU1RBVFVTX0xPQURJTkciIHZhbHVlPSJDYXJyZWdhbmRvIi8+DQoJCTx1aXRleHQgbmFtZT0iU0NSVUJCQVJTVEFUVVNfQlVGRkVSSU5HIiB2YWx1ZT0iQXJtYXplbmFuZG8gZW0gYnVmZmVyIi8+DQoJCTx1aXRleHQgbmFtZT0iU0NSVUJCQVJTVEFUVVNfUVVFU1RJT04iIHZhbHVlPSJSZXNwb25kZXIgcGVyZ3VudGEiLz4NCgkJPHVpdGV4dCBuYW1lPSJTQ1JVQkJBUlNUQVRVU19SRVZJRVdRVUlaIiB2YWx1ZT0iUmV2aXNhbmRvIHF1ZXN0aW9uw6FyaW8iLz4NCgkJPCEtLSBzdWJzdGl0dXRpb246ICVtID09IG1pbnV0ZXMgcmVtYWluaW5nIC0tPg0KCQk8IS0tIHN1YnN0aXR1dGlvbjogJXMgPT0gc2Vjb25kcyByZW1haW5pbmcgLS0+DQoJCTx1aXRleHQgbmFtZT0iRUxBUFNFRCIgdmFsdWU9IiVtIG1pbnV0b3MgJXMgc2VndW5kb3MgcmVzdGFudGVzIi8+DQoJCTx1aXRleHQgbmFtZT0iTk9URk9VTkQiIHZhbHVlPSJOYWRhIGVuY29udHJhZG8iLz4NCgkJPHVpdGV4dCBuYW1lPSJBVFRBQ0hNRU5UUyIgdmFsdWU9IkFuZXhvcyIvPg0KCQk8IS0tIHN1YnN0aXR1dGlvbjogJXAgPT0gY3VycmVudCBzcGVha2VyJ3MgdGl0bGUgLS0+DQoJCTx1aXRleHQgbmFtZT0iQklPV0lOX1RJVExFIiB2YWx1ZT0iQmlvOiAlcCIvPg0KCQk8dWl0ZXh0IG5hbWU9IkJJT0JUTl9USVRMRSIgdmFsdWU9IkJpbyIvPg0KCQk8dWl0ZXh0IG5hbWU9IkRJVklERVJCVE5fVElUTEUiIHZhbHVlPSJ8Ii8+DQoJCTx1aXRleHQgbmFtZT0iQ09OVEFDVEJUTl9USVRMRSIgdmFsdWU9IkNvbnRhdG8iLz4NCgkJPHVpdGV4dCBuYW1lPSJUQUJfUVVJWiIgdmFsdWU9IlF1ZXN0LiIvPg0KCQk8dWl0ZXh0IG5hbWU9IlRBQl9PVVRMSU5FIiB2YWx1ZT0iRXNxdWVtYSIvPg0KCQk8dWl0ZXh0IG5hbWU9IlRBQl9USFVNQiIgdmFsdWU9Ik1pbmkiLz4NCgkJPHVpdGV4dCBuYW1lPSJUQUJfTk9URVMiIHZhbHVlPSJOb3RhcyIvPg0KCQk8dWl0ZXh0IG5hbWU9IlRBQl9TRUFSQ0giIHZhbHVlPSJCdXNjYSIvPg0KCQk8dWl0ZXh0IG5hbWU9IlNMSURFX0hFQURJTkciIHZhbHVlPSJUw610dWxvIGRvIHNsaWRlIi8+DQoJCTx1aXRleHQgbmFtZT0iRFVSQVRJT05fSEVBRElORyIgdmFsdWU9IkR1cmHDp8OjbyIvPg0KCQk8dWl0ZXh0IG5hbWU9IlNFQVJDSF9IRUFESU5HIiB2YWx1ZT0iUHJvY3VyYXIgdGV4dG86Ii8+DQoJCTx1aXRleHQgbmFtZT0iVEhVTUJfSEVBRElORyIgdmFsdWU9IlNsaWRlIi8+DQoJCTx1aXRleHQgbmFtZT0iVEhVTUJfSU5GTyIgdmFsdWU9IlTDrXR1bG8vRHVyYcOnw6NvIGRvIHNsaWRlIi8+DQoJCTx1aXRleHQgbmFtZT0iQVRUQUNITkFNRV9IRUFESU5HIiB2YWx1ZT0iTm9tZSBkbyBhcnF1aXZvIi8+DQoJCTx1aXRleHQgbmFtZT0iQVRUQUNIU0laRV9IRUFESU5HIiB2YWx1ZT0iVGFtYW5obyIvPg0KCQk8dWl0ZXh0IG5hbWU9IlNMSURFX05PVEVTIiB2YWx1ZT0iQW5vdGHDp8O1ZXMgZG8gc2xpZGUiLz4NCgkJPCEtLXF1aXogcG9kIGFuZCBtZXNzYWdlIGJveCB0ZXh0cy0tPg0KCQk8dWl0ZXh0IG5hbWU9IlFVSVpQT0RfUVVJWl9BVFRFTVBUIiB2YWx1ZT0iVGVudGF0aXZhIG5vIHF1ZXN0aW9uw6FyaW86Ii8+DQoJCTx1aXRleHQgbmFtZT0iUVVJWlBPRF9RVUlaX0FUVEVNUFRfVkFMVUUiIHZhbHVlPSIlbiBkZSAldCIvPg0KCQk8dWl0ZXh0IG5hbWU9IlFVSVpQT0RfUVVJWl9TQ09SRSIgdmFsdWU9IlBvbnR1YcOnw6NvOiIvPg0KCQk8dWl0ZXh0IG5hbWU9IlFVSVpQT0RfUVVJWl9QQVNTU0NPUkUiIHZhbHVlPSJQb250dWHDp8OjbyBkZSBhcHJvdmHDp8OjbzoiLz4NCgkJPHVpdGV4dCBuYW1lPSJRVUlaUE9EX1FVSVpfTUFYU0NPUkUiIHZhbHVlPSJQb250dWHDp8OjbyBtw6F4aW1hOiIvPg0KCQk8dWl0ZXh0IG5hbWU9IlFVSVpQT0RfUVVFU0FUTVBUX1NUUiIgdmFsdWU9IlRlbnRhdGl2YTogJW4gZGUgJXQiLz4NCgkJPHVpdGV4dCBuYW1lPSJRVUlaUE9EX1FVRVNUWVBFX1NUUiIgdmFsdWU9IlRpcG86ICVzIi8+DQoJCTx1aXRleHQgbmFtZT0iUVVJWlBPRF9RVUVTVFlQRV9HUkQiIHZhbHVlPSJDbGFzc2lmaWNhdMOzcmlhIi8+DQoJCTx1aXRleHQgbmFtZT0iUVVJWlBPRF9RVUVTVFlQRV9TVlkiIHZhbHVlPSJQZXNxdWlzYSIvPg0KCQk8dWl0ZXh0IG5hbWU9IlFVSVpQT0RfUVVJWkFUTVBUX0lORiIgdmFsdWU9IkluZmluaXRvIi8+DQoJCTx1aXRleHQgbmFtZT0iUVVJWlBPRF9RVUVTQVRNUFRfSU5GIiB2YWx1ZT0iSW5maW5pdG8iLz4NCgkJPHVpdGV4dCBuYW1lPSJXQVJOSU5HTVNHX1lFU1NUUklORyIgdmFsdWU9IlNpbSIvPg0KCQk8dWl0ZXh0IG5hbWU9IldBUk5JTkdNU0dfTk9TVFJJTkciIHZhbHVlPSJOw6NvIi8+DQoJCTx1aXRleHQgbmFtZT0iV0FSTklOR01TR19USVRMRVNUUklORyIgdmFsdWU9IkFsZXJ0YSBkZSBuYXZlZ2HDp8OjbyBkbyBxdWVzdGlvbsOhcmlvIi8+DQoJCTx1aXRleHQgbmFtZT0iV0FSTklOR01TR19NU0dTVFJJTkciIHZhbHVlPSJFeGlzdGVtIHBlcmd1bnRhcyBxdWUgbsOjbyBmb3JhbSByZXNwb25kaWRhcyBuZXN0ZSBxdWVzdGlvbsOhcmlvLiYjeEE7JiN4QTtDbGlxdWUgZW0gU2ltIHBhcmEgc2FpciBkbyBxdWVzdGlvbsOhcmlvIG91IGVtIE7Do28gc2UgcXVpc2VyIGNvbnRpbnVhci4iLz4NCgkJPHVpdGV4dCBuYW1lPSJJTkZPUk1BVElPTl9IMjY0X0ZMQVNIUExBWUVSIiB2YWx1ZT0iQSB2ZXJzw6NvIGF0dWFsIGRvIEZsYXNoIFBsYXllciBpbnN0YWxhZGEgbm8gY29tcHV0YWRvciBuw6NvIG9mZXJlY2Ugc3Vwb3J0ZSBhIGVzc2UgdsOtZGVvLiBDbGlxdWUgbmEgw6FyZWEgZG8gdsOtZGVvIHBhcmEgYmFpeGFyIGEgdmVyc8OjbyBtYWlzIHJlY2VudGUgZG8gRmxhc2ggUGxheWVyLiIvPg0KCQk8IS0tIHN1YnN0aXR1dGlvbjogJXAgPT0gcHJlc2VudGF0aW9uIHRpdGxlIC0tPg0KCQk8IS0tIHN1YnN0aXR1dGlvbjogJXMgPT0gc2xpZGUgdGl0bGUgLS0+DQoJCTwhLS0gc3Vic3RpdHV0aW9uOiAlbiA9PSBzbGlkZSBudW1iZXIgLS0+DQoJCTx1aXRleHQgbmFtZT0iQk9PS01BUksiIHZhbHVlPSJBZG9iZSBQcmVzZW50ZXIgLSAlcCIvPg0KCQk8IS0tIHN1YnN0aXR1dGlvbjogJXAgPT0gcHJlc2VudGF0aW9uIHRpdGxlIC0tPg0KCQk8IS0tIHN1YnN0aXR1dGlvbjogJXMgPT0gc2xpZGUgdGl0bGUgLS0+DQoJCTwhLS0gc3Vic3RpdHV0aW9uOiAlbiA9PSBzbGlkZSBudW1iZXIgLS0+DQoJCTx1aXRleHQgbmFtZT0iQk9PS01BUktTTElERSIgdmFsdWU9IkFkb2JlIFByZXNlbnRlciAtICVwICVzIi8+DQoJCTx1aXRleHQgbmFtZT0iU0hPV1NJREVCQVIiIHZhbHVlPSJNb3N0cmFyIGJhcnJhIGxhdGVyYWwgYW8gcGFydGljaXBhbnRlcyIvPg0KCQk8dWl0ZXh0IG5hbWU9Ik1VVEUiIHZhbHVlPSJNdWRvIi8+DQoJCTx1aXRleHQgbmFtZT0iRE9DV1JBUF9USVRMRSIgdmFsdWU9IkFuZXhvIGRlIGFycXVpdm8gZG8gUHJlc2VudGVyIi8+DQoJCTx1aXRleHQgbmFtZT0iRE9DV1JBUF9NU0ciIHZhbHVlPSJTYWx2YXIgZW0gTWV1IGNvbXB1dGFkb3IiLz4NCgkJPHVpdGV4dCBuYW1lPSJET0NXUkFQX1BST01QVCIgdmFsdWU9IkNsaXF1ZSBwYXJhIGJhaXhhciIvPg0KCTwvbGFuZ3VhZ2U+DQoJPGxhbmd1YWdlIGlkPSJpdCI+DQoJCTwhLS0gZm9ybWF0IGZvciB1aWZvbnQgdmFsdWUgaXMgImZvbnQsc2l6ZSxpc2JvbGQsaXNpdGFsaWMsaXNzaGFkb3dlZCIgLS0+DQoJCTx1aWZvbnQgbmFtZT0iRk9OVF9RVUlaWklORyIgdmFsdWU9IlZlcmRhbmEsOSxmYWxzZSxmYWxzZSxmYWxzZSIvPg0KCQk8dWlmb250IG5hbWU9IkZPTlRfU0NSVUJTVEFUVVMiIHZhbHVlPSJWZXJkYW5hLDksdHJ1ZSxmYWxzZSx0cnVlIi8+DQoJCTx1aWZvbnQgbmFtZT0iRk9OVF9TQ1JVQlRJTUUiIHZhbHVlPSJWZXJkYW5hLDksZmFsc2UsZmFsc2UsdHJ1ZSIvPg0KCQk8dWlmb250IG5hbWU9IkZPTlRfRUxBUFNFRFRJTUUiIHZhbHVlPSJWZXJkYW5hLDksdHJ1ZSxmYWxzZSx0cnVlIi8+DQoJCTx1aWZvbnQgbmFtZT0iRk9OVF9VVElMU01FTlUiIHZhbHVlPSJWZXJkYW5hLDksdHJ1ZSxmYWxzZSxmYWxzZSIvPg0KCQk8dWlmb250IG5hbWU9IkZPTlRfVEFCUyIgdmFsdWU9IlZlcmRhbmEsOSx0cnVlLGZhbHNlLHRydWUiLz4NCgkJPHVpZm9udCBuYW1lPSJGT05UX1BSRVNFTlRBVElPTk5BTUUiIHZhbHVlPSJWZXJkYW5hLDE0LGZhbHNlLGZhbHNlLHRydWUiLz4NCgkJPHVpZm9udCBuYW1lPSJGT05UX1BSRVNFTlRFUk5BTUUiIHZhbHVlPSJWZXJkYW5hLDEwLHRydWUsZmFsc2UsdHJ1ZSIvPg0KCQk8dWlmb250IG5hbWU9IkZPTlRfUFJFU0VOVEVSVElUTEUiIHZhbHVlPSJWZXJkYW5hLDEwLGZhbHNlLGZhbHNlLHRydWUiLz4NCgkJPHVpZm9udCBuYW1lPSJGT05UX0JJT0JUTiIgdmFsdWU9IlZlcmRhbmEsMTAsZmFsc2UsZmFsc2UsdHJ1ZSIvPg0KCQk8dWlmb250IG5hbWU9IkZPTlRfTk9URVMiIHZhbHVlPSJWZXJkYW5hLDExLGZhbHNlLGZhbHNlLGZhbHNlIi8+DQoJCTx1aWZvbnQgbmFtZT0iRk9OVF9PVVRMSU5FIiB2YWx1ZT0iVmVyZGFuYSwxMSxmYWxzZSxmYWxzZSx0cnVlIi8+DQoJCTx1aWZvbnQgbmFtZT0iRk9OVF9TRUFSQ0giIHZhbHVlPSJWZXJkYW5hLDExLGZhbHNlLGZhbHNlLHRydWUiLz4NCgkJPHVpZm9udCBuYW1lPSJGT05UX1RIVU1CIiB2YWx1ZT0iVmVyZGFuYSw5LGZhbHNlLGZhbHNlLHRydWUiLz4NCgkJPHVpZm9udCBuYW1lPSJGT05UX0JJT1dJTiIgdmFsdWU9IlZlcmRhbmEsMTEsZmFsc2UsZmFsc2UsZmFsc2UiLz4NCgkJPHVpZm9udCBuYW1lPSJGT05UX0xJU1RIRUFESU5HIiB2YWx1ZT0iVmVyZGFuYSw5LGZhbHNlLGZhbHNlLGZhbHNlIi8+DQoJCTx1aWZvbnQgbmFtZT0iRk9OVF9XSU5USVRMRSIgdmFsdWU9IlZlcmRhbmEsOSxmYWxzZSxmYWxzZSx0cnVlIi8+DQoJCTx1aWZvbnQgbmFtZT0iRk9OVF9BVFRBQ0hNRU5UUyIgdmFsdWU9IlZlcmRhbmEsMTEsZmFsc2UsZmFsc2UsdHJ1ZSIvPg0KCQk8IS0tcXVpeiBwb2QgYW5kIG1lc3NhZ2UgYm94IHRleHQgZm9udHMtLT4NCgkJPHVpZm9udCBuYW1lPSJGT05UX01TR0JPWF9XSU5USVRMRSIgdmFsdWU9IlZlcmRhbmEsMTEsdHJ1ZSxmYWxzZSx0cnVlIi8+DQoJCTx1aWZvbnQgbmFtZT0iRk9OVF9NU0dCT1hfTVNHIiB2YWx1ZT0iVmVyZGFuYSwxMSxmYWxzZSxmYWxzZSx0cnVlIi8+DQoJCTx1aWZvbnQgbmFtZT0iRk9OVF9NU0dCT1hfT1BUSU9OUyIgdmFsdWU9IlZlcmRhbmEsOSx0cnVlLGZhbHNlLHRydWUiLz4NCgkJPHVpZm9udCBuYW1lPSJGT05UX1FVSVpQT0RfUVVJWl9USVRMRSIgdmFsdWU9IlZlcmRhbmEsMTEsdHJ1ZSxmYWxzZSx0cnVlIi8+DQoJCTx1aWZvbnQgbmFtZT0iRk9OVF9RVUlaUE9EX1FVSVpfQVRURU1QVCIgdmFsdWU9IlZlcmRhbmEsOSxmYWxzZSxmYWxzZSx0cnVlIi8+DQoJCTx1aWZvbnQgbmFtZT0iRk9OVF9RVUlaUE9EX1FVSVpfQVRURU1QVF9WQUxVRSIgdmFsdWU9IlZlcmRhbmEsOSx0cnVlLGZhbHNlLHRydWUiLz4NCgkJPHVpZm9udCBuYW1lPSJGT05UX1FVSVpQT0RfUVVFU1RJT05fU0NPUkUiIHZhbHVlPSJWZXJkYW5hLDksZmFsc2UsZmFsc2UsdHJ1ZSIvPg0KCQk8dWlmb250IG5hbWU9IkZPTlRfUVVJWlBPRF9RVUVTVElPTl9TQ09SRV9WQUxVRSIgdmFsdWU9IlZlcmRhbmEsOSx0cnVlLGZhbHNlLHRydWUiLz4NCgkJPHVpZm9udCBuYW1lPSJGT05UX1FVSVpQT0RfUVVFU1RJT05fQVRURU1QVCIgdmFsdWU9IlZlcmRhbmEsOSxmYWxzZSxmYWxzZSx0cnVlIi8+DQoJCTx1aWZvbnQgbmFtZT0iRk9OVF9RVUlaUE9EX1FVRVNUSU9OX0FUVEVNUFRfVkFMVUUiIHZhbHVlPSJWZXJkYW5hLDksdHJ1ZSxmYWxzZSx0cnVlIi8+DQoJCTx1aWZvbnQgbmFtZT0iRk9OVF9RVUlaUE9EX1FVRVNUSU9OX1RBRyIgdmFsdWU9IlZlcmRhbmEsMTEsdHJ1ZSxmYWxzZSx0cnVlIi8+DQoJCTx1aWZvbnQgbmFtZT0iRk9OVF9RVUlaUE9EX1FVSVpfUVVFU1RJT05fQ09VTlQiIHZhbHVlPSJWZXJkYW5hLDksZmFsc2UsZmFsc2UsdHJ1ZSIvPg0KCQk8dWlmb250IG5hbWU9IkZPTlRfUVVJWlBPRF9RVUlaX1FVRVNUSU9OX0NPVU5UX1ZBTFVFIiB2YWx1ZT0iVmVyZGFuYSw5LHRydWUsZmFsc2UsdHJ1ZSIvPg0KCQk8dWlmb250IG5hbWU9IkZPTlRfUVVJWlBPRF9RVUlaX1FVRVNUSU9OX0FUVEVNUFRFRCIgdmFsdWU9IlZlcmRhbmEsOSxmYWxzZSxmYWxzZSx0cnVlIi8+DQoJCTx1aWZvbnQgbmFtZT0iRk9OVF9RVUlaUE9EX1FVSVpfUVVFU1RJT05fQVRURU1QVEVEX1ZBTFVFIiB2YWx1ZT0iVmVyZGFuYSw5LHRydWUsZmFsc2UsdHJ1ZSIvPg0KCQk8dWlmb250IG5hbWU9IkZPTlRfUVVJWlBPRF9RVUlaX1NDT1JFX1RBRyIgdmFsdWU9IlZlcmRhbmEsMTEsdHJ1ZSxmYWxzZSx0cnVlIi8+DQoJCTx1aWZvbnQgbmFtZT0iRk9OVF9RVUlaUE9EX1FVSVpfU0NPUkUiIHZhbHVlPSJWZXJkYW5hLDksZmFsc2UsZmFsc2UsdHJ1ZSIvPg0KCQk8dWlmb250IG5hbWU9IkZPTlRfUVVJWlBPRF9RVUlaX1NDT1JFX1ZBTFVFIiB2YWx1ZT0iVmVyZGFuYSw5LHRydWUsZmFsc2UsdHJ1ZSIvPg0KCQk8dWlmb250IG5hbWU9IkZPTlRfUVVJWlBPRF9RVUlaX01BWFNDT1JFIiB2YWx1ZT0iVmVyZGFuYSw5LGZhbHNlLGZhbHNlLHRydWUiLz4NCgkJPHVpZm9udCBuYW1lPSJGT05UX1FVSVpQT0RfUVVJWl9NQVhTQ09SRV9WQUxVRSIgdmFsdWU9IlZlcmRhbmEsOSx0cnVlLGZhbHNlLHRydWUiLz4NCgkJPHVpZm9udCBuYW1lPSJGT05UX1FVSVpQT0RfUVVJWl9QQVNTU0NPUkUiIHZhbHVlPSJWZXJkYW5hLDksZmFsc2UsZmFsc2UsdHJ1ZSIvPg0KCQk8dWlmb250IG5hbWU9IkZPTlRfUVVJWlBPRF9RVUlaX1BBU1NTQ09SRV9WQUxVRSIgdmFsdWU9IlZlcmRhbmEsOSx0cnVlLGZhbHNlLHRydWUiLz4NCgkJPCEtLSB1aXRleHQgLS0+DQoJCTwhLS0gc3Vic3RpdHV0aW9uOiAlbiA9PSBzbGlkZSBudW1iZXIgLS0+DQoJCTx1aXRleHQgbmFtZT0iVU5OQU1FRFNMSURFVElUTEUiIHZhbHVlPSJEaWFwb3NpdGl2YSAlbiIvPg0KCQk8IS0tIHN1YnN0aXR1dGlvbjogJW4gPT0gc2xpZGUgbnVtYmVyIC0tPg0KCQk8IS0tIHN1YnN0aXR1dGlvbjogJXQgPT0gdG90YWwgc2xpZGUgY291bnQgLS0+DQoJCTx1aXRleHQgbmFtZT0iU0NSVUJCQVJTVEFUVVNfU0xJREVJTkZPIiB2YWx1ZT0iRGlhcG9zaXRpdmEgJW4gLyAldCB8ICIvPg0KCQk8dWl0ZXh0IG5hbWU9IlNDUlVCQkFSU1RBVFVTX1NUT1BQRUQiIHZhbHVlPSJJbnRlcnJvdHRvIi8+DQoJCTx1aXRleHQgbmFtZT0iU0NSVUJCQVJTVEFUVVNfUExBWUlORyIgdmFsdWU9IlJpcHJvZHV6aW9uZSIvPg0KCQk8dWl0ZXh0IG5hbWU9IlNDUlVCQkFSU1RBVFVTX05PQVVESU8iIHZhbHVlPSJBdWRpbyBpbmF0dC4iLz4NCgkJPHVpdGV4dCBuYW1lPSJTQ1JVQkJBUlNUQVRVU19WSURQTEFZSU5HIiB2YWx1ZT0iVmlkZW8gaW4gcmlwcm9kdXppb25lIi8+DQoJCTx1aXRleHQgbmFtZT0iU0NSVUJCQVJTVEFUVVNfTE9BRElORyIgdmFsdWU9IkNhcmljYW1lbnRvIi8+DQoJCTx1aXRleHQgbmFtZT0iU0NSVUJCQVJTVEFUVVNfQlVGRkVSSU5HIiB2YWx1ZT0iQnVmZmVyaW5nIi8+DQoJCTx1aXRleHQgbmFtZT0iU0NSVUJCQVJTVEFUVVNfUVVFU1RJT04iIHZhbHVlPSJSaXNwb25kaSBhIGRvbWFuZGEiLz4NCgkJPHVpdGV4dCBuYW1lPSJTQ1JVQkJBUlNUQVRVU19SRVZJRVdRVUlaIiB2YWx1ZT0iUmV2aXNpb25lIGRlbCBxdWl6Ii8+DQoJCTwhLS0gc3Vic3RpdHV0aW9uOiAlbSA9PSBtaW51dGVzIHJlbWFpbmluZyAtLT4NCgkJPCEtLSBzdWJzdGl0dXRpb246ICVzID09IHNlY29uZHMgcmVtYWluaW5nIC0tPg0KCQk8dWl0ZXh0IG5hbWU9IkVMQVBTRUQiIHZhbHVlPSIlbSBNaW51dGkgJXMgU2Vjb25kaSByaW1hbmVudGkiLz4NCgkJPHVpdGV4dCBuYW1lPSJOT1RGT1VORCIgdmFsdWU9Ik5lc3N1biBlbGVtZW50byB0cm92YXRvIi8+DQoJCTx1aXRleHQgbmFtZT0iQVRUQUNITUVOVFMiIHZhbHVlPSJBbGxlZ2F0aSIvPg0KCQk8IS0tIHN1YnN0aXR1dGlvbjogJXAgPT0gY3VycmVudCBzcGVha2VyJ3MgdGl0bGUgLS0+DQoJCTx1aXRleHQgbmFtZT0iQklPV0lOX1RJVExFIiB2YWx1ZT0iQmlvOiAlcCIvPg0KCQk8dWl0ZXh0IG5hbWU9IkJJT0JUTl9USVRMRSIgdmFsdWU9IkJpbyIvPg0KCQk8dWl0ZXh0IG5hbWU9IkRJVklERVJCVE5fVElUTEUiIHZhbHVlPSJ8Ii8+DQoJCTx1aXRleHQgbmFtZT0iQ09OVEFDVEJUTl9USVRMRSIgdmFsdWU9IkNvbnQuIi8+DQoJCTx1aXRleHQgbmFtZT0iVEFCX1FVSVoiIHZhbHVlPSJRdWl6Ii8+DQoJCTx1aXRleHQgbmFtZT0iVEFCX09VVExJTkUiIHZhbHVlPSJTdHJ1dHR1cmEiLz4NCgkJPHVpdGV4dCBuYW1lPSJUQUJfVEhVTUIiIHZhbHVlPSJNaW5pYXR1cmUiLz4NCgkJPHVpdGV4dCBuYW1lPSJUQUJfTk9URVMiIHZhbHVlPSJOb3RlIi8+DQoJCTx1aXRleHQgbmFtZT0iVEFCX1NFQVJDSCIgdmFsdWU9IkNlcmNhIi8+DQoJCTx1aXRleHQgbmFtZT0iU0xJREVfSEVBRElORyIgdmFsdWU9IlRpdG9sbyBkaWFwb3NpdGl2YSIvPg0KCQk8dWl0ZXh0IG5hbWU9IkRVUkFUSU9OX0hFQURJTkciIHZhbHVlPSJEdXJhdGEiLz4NCgkJPHVpdGV4dCBuYW1lPSJTRUFSQ0hfSEVBRElORyIgdmFsdWU9IkNlcmNhIHRlc3RvOiIvPg0KCQk8dWl0ZXh0IG5hbWU9IlRIVU1CX0hFQURJTkciIHZhbHVlPSJEaWFwb3NpdGl2YSIvPg0KCQk8dWl0ZXh0IG5hbWU9IlRIVU1CX0lORk8iIHZhbHVlPSJUaXRvbG8vVGVtcG8iLz4NCgkJPHVpdGV4dCBuYW1lPSJBVFRBQ0hOQU1FX0hFQURJTkciIHZhbHVlPSJOb21lIGZpbGUiLz4NCgkJPHVpdGV4dCBuYW1lPSJBVFRBQ0hTSVpFX0hFQURJTkciIHZhbHVlPSJEaW1lbnNpb25lIi8+DQoJCTx1aXRleHQgbmFtZT0iU0xJREVfTk9URVMiIHZhbHVlPSJOb3RlIGRpYXBvc2l0aXZhIi8+DQoJCTwhLS1xdWl6IHBvZCBhbmQgbWVzc2FnZSBib3ggdGV4dHMtLT4NCgkJPHVpdGV4dCBuYW1lPSJRVUlaUE9EX1FVSVpfQVRURU1QVCIgdmFsdWU9IlRlbnRhdGl2byBxdWl6OiIvPg0KCQk8dWl0ZXh0IG5hbWU9IlFVSVpQT0RfUVVJWl9BVFRFTVBUX1ZBTFVFIiB2YWx1ZT0iJW4gZGkgJXQiLz4NCgkJPHVpdGV4dCBuYW1lPSJRVUlaUE9EX1FVSVpfU0NPUkUiIHZhbHVlPSJQdW50ZWdnaW86Ii8+DQoJCTx1aXRleHQgbmFtZT0iUVVJWlBPRF9RVUlaX1BBU1NTQ09SRSIgdmFsdWU9IlB1bnRlZ2dpbyBtaW5pbW86Ii8+DQoJCTx1aXRleHQgbmFtZT0iUVVJWlBPRF9RVUlaX01BWFNDT1JFIiB2YWx1ZT0iUHVudGVnZ2lvIG1hc3NpbW86Ii8+DQoJCTx1aXRleHQgbmFtZT0iUVVJWlBPRF9RVUVTQVRNUFRfU1RSIiB2YWx1ZT0iVGVudGF0aXZvOiAlbiBkaSAldCIvPg0KCQk8dWl0ZXh0IG5hbWU9IlFVSVpQT0RfUVVFU1RZUEVfU1RSIiB2YWx1ZT0iVGlwbzogJXMiLz4NCgkJPHVpdGV4dCBuYW1lPSJRVUlaUE9EX1FVRVNUWVBFX0dSRCIgdmFsdWU9IkNvbiB2YWx1dGF6aW9uZSIvPg0KCQk8dWl0ZXh0IG5hbWU9IlFVSVpQT0RfUVVFU1RZUEVfU1ZZIiB2YWx1ZT0iSW5kYWdpbmUiLz4NCgkJPHVpdGV4dCBuYW1lPSJRVUlaUE9EX1FVSVpBVE1QVF9JTkYiIHZhbHVlPSJJbmZpbml0aSIvPg0KCQk8dWl0ZXh0IG5hbWU9IlFVSVpQT0RfUVVFU0FUTVBUX0lORiIgdmFsdWU9IkluZmluaXRpIi8+DQoJCTx1aXRleHQgbmFtZT0iV0FSTklOR01TR19ZRVNTVFJJTkciIHZhbHVlPSJTw6wiLz4NCgkJPHVpdGV4dCBuYW1lPSJXQVJOSU5HTVNHX05PU1RSSU5HIiB2YWx1ZT0iTm8iLz4NCgkJPHVpdGV4dCBuYW1lPSJXQVJOSU5HTVNHX1RJVExFU1RSSU5HIiB2YWx1ZT0iQXZ2ZXJ0ZW56YSBuYXZpZ2F6aW9uZSBxdWl6Ii8+DQoJCTx1aXRleHQgbmFtZT0iV0FSTklOR01TR19NU0dTVFJJTkciIHZhbHVlPSJPY2NvcnJlIGFuY29yYSByaXNwb25kZXJlIGFkIGFsY3VuZSBkb21hbmRlIGRlbCBxdWl6LiYjeEE7JiN4QTtTZSBmYXRlIGNsaWMgc3UgU8OsLCB1c2NpcmV0ZSBkYWwgcXVpei4gRmF0ZSBjbGljIHN1IE5vIHBlciBjb250aW51YXJlIGlsIHF1aXouIi8+DQoJCTx1aXRleHQgbmFtZT0iSU5GT1JNQVRJT05fSDI2NF9GTEFTSFBMQVlFUiIgdmFsdWU9IkxhIHZlcnNpb25lIGRpIEZsYXNoIFBsYXllciBhdHR1YWxtZW50ZSBpbnN0YWxsYXRhIG5vbiBzdXBwb3J0YSBxdWVzdG8gdmlkZW8uIEZhdGUgY2xpYyBzdWxsJ2FyZWEgZGVsIHZpZGVvIHBlciBzY2FyaWNhcmUgbCd1bHRpbWEgdmVyc2lvbmUgZGkgRmxhc2ggUGxheWVyLiIvPg0KCQk8IS0tIHN1YnN0aXR1dGlvbjogJXAgPT0gcHJlc2VudGF0aW9uIHRpdGxlIC0tPg0KCQk8IS0tIHN1YnN0aXR1dGlvbjogJXMgPT0gc2xpZGUgdGl0bGUgLS0+DQoJCTwhLS0gc3Vic3RpdHV0aW9uOiAlbiA9PSBzbGlkZSBudW1iZXIgLS0+DQoJCTx1aXRleHQgbmFtZT0iQk9PS01BUksiIHZhbHVlPSJBZG9iZSBQcmVzZW50ZXIgLSAlcCIvPg0KCQk8IS0tIHN1YnN0aXR1dGlvbjogJXAgPT0gcHJlc2VudGF0aW9uIHRpdGxlIC0tPg0KCQk8IS0tIHN1YnN0aXR1dGlvbjogJXMgPT0gc2xpZGUgdGl0bGUgLS0+DQoJCTwhLS0gc3Vic3RpdHV0aW9uOiAlbiA9PSBzbGlkZSBudW1iZXIgLS0+DQoJCTx1aXRleHQgbmFtZT0iQk9PS01BUktTTElERSIgdmFsdWU9IkFkb2JlIFByZXNlbnRlciAtICVwICVzIi8+DQoJCTx1aXRleHQgbmFtZT0iU0hPV1NJREVCQVIiIHZhbHVlPSJNb3N0cmEgYmFycmEgbGF0ZXJhbGUgYWkgcGFydGVjaXBhbnRpIi8+DQoJCTx1aXRleHQgbmFtZT0iTVVURSIgdmFsdWU9IkRpc2F0dGl2YSBhdWRpbyIvPg0KCQk8dWl0ZXh0IG5hbWU9IkRPQ1dSQVBfVElUTEUiIHZhbHVlPSJBbGxlZ2F0byBmaWxlIFByZXNlbnRlciIvPg0KCQk8dWl0ZXh0IG5hbWU9IkRPQ1dSQVBfTVNHIiB2YWx1ZT0iU2FsdmEgaW4gUmlzb3JzZSBkZWwgY29tcHV0ZXIiLz4NCgkJPHVpdGV4dCBuYW1lPSJET0NXUkFQX1BST01QVCIgdmFsdWU9IkNsaWMgcGVyIHNjYXJpY2FyZSIvPg0KCTwvbGFuZ3VhZ2U+DQoJPGxhbmd1YWdlIGlkPSJubCI+DQoJCTwhLS0gZm9ybWF0IGZvciB1aWZvbnQgdmFsdWUgaXMgImZvbnQsc2l6ZSxpc2JvbGQsaXNpdGFsaWMsaXNzaGFkb3dlZCIgLS0+DQoJCTx1aWZvbnQgbmFtZT0iRk9OVF9RVUlaWklORyIgdmFsdWU9IlZlcmRhbmEsOSxmYWxzZSxmYWxzZSxmYWxzZSIvPg0KCQk8dWlmb250IG5hbWU9IkZPTlRfU0NSVUJTVEFUVVMiIHZhbHVlPSJWZXJkYW5hLDksdHJ1ZSxmYWxzZSx0cnVlIi8+DQoJCTx1aWZvbnQgbmFtZT0iRk9OVF9TQ1JVQlRJTUUiIHZhbHVlPSJWZXJkYW5hLDksZmFsc2UsZmFsc2UsdHJ1ZSIvPg0KCQk8dWlmb250IG5hbWU9IkZPTlRfRUxBUFNFRFRJTUUiIHZhbHVlPSJWZXJkYW5hLDksdHJ1ZSxmYWxzZSx0cnVlIi8+DQoJCTx1aWZvbnQgbmFtZT0iRk9OVF9VVElMU01FTlUiIHZhbHVlPSJWZXJkYW5hLDksdHJ1ZSxmYWxzZSxmYWxzZSIvPg0KCQk8dWlmb250IG5hbWU9IkZPTlRfVEFCUyIgdmFsdWU9IlZlcmRhbmEsOSx0cnVlLGZhbHNlLHRydWUiLz4NCgkJPHVpZm9udCBuYW1lPSJGT05UX1BSRVNFTlRBVElPTk5BTUUiIHZhbHVlPSJWZXJkYW5hLDE0LGZhbHNlLGZhbHNlLHRydWUiLz4NCgkJPHVpZm9udCBuYW1lPSJGT05UX1BSRVNFTlRFUk5BTUUiIHZhbHVlPSJWZXJkYW5hLDEwLHRydWUsZmFsc2UsdHJ1ZSIvPg0KCQk8dWlmb250IG5hbWU9IkZPTlRfUFJFU0VOVEVSVElUTEUiIHZhbHVlPSJWZXJkYW5hLDEwLGZhbHNlLGZhbHNlLHRydWUiLz4NCgkJPHVpZm9udCBuYW1lPSJGT05UX0JJT0JUTiIgdmFsdWU9IlZlcmRhbmEsMTAsZmFsc2UsZmFsc2UsdHJ1ZSIvPg0KCQk8dWlmb250IG5hbWU9IkZPTlRfTk9URVMiIHZhbHVlPSJWZXJkYW5hLDExLGZhbHNlLGZhbHNlLGZhbHNlIi8+DQoJCTx1aWZvbnQgbmFtZT0iRk9OVF9PVVRMSU5FIiB2YWx1ZT0iVmVyZGFuYSwxMSxmYWxzZSxmYWxzZSx0cnVlIi8+DQoJCTx1aWZvbnQgbmFtZT0iRk9OVF9TRUFSQ0giIHZhbHVlPSJWZXJkYW5hLDExLGZhbHNlLGZhbHNlLHRydWUiLz4NCgkJPHVpZm9udCBuYW1lPSJGT05UX1RIVU1CIiB2YWx1ZT0iVmVyZGFuYSw5LGZhbHNlLGZhbHNlLHRydWUiLz4NCgkJPHVpZm9udCBuYW1lPSJGT05UX0JJT1dJTiIgdmFsdWU9IlZlcmRhbmEsMTEsZmFsc2UsZmFsc2UsZmFsc2UiLz4NCgkJPHVpZm9udCBuYW1lPSJGT05UX0xJU1RIRUFESU5HIiB2YWx1ZT0iVmVyZGFuYSw5LGZhbHNlLGZhbHNlLGZhbHNlIi8+DQoJCTx1aWZvbnQgbmFtZT0iRk9OVF9XSU5USVRMRSIgdmFsdWU9IlZlcmRhbmEsOSxmYWxzZSxmYWxzZSx0cnVlIi8+DQoJCTx1aWZvbnQgbmFtZT0iRk9OVF9BVFRBQ0hNRU5UUyIgdmFsdWU9IlZlcmRhbmEsMTEsZmFsc2UsZmFsc2UsdHJ1ZSIvPg0KCQk8IS0tcXVpeiBwb2QgYW5kIG1lc3NhZ2UgYm94IHRleHQgZm9udHMtLT4NCgkJPHVpZm9udCBuYW1lPSJGT05UX01TR0JPWF9XSU5USVRMRSIgdmFsdWU9IlZlcmRhbmEsMTEsdHJ1ZSxmYWxzZSx0cnVlIi8+DQoJCTx1aWZvbnQgbmFtZT0iRk9OVF9NU0dCT1hfTVNHIiB2YWx1ZT0iVmVyZGFuYSwxMSxmYWxzZSxmYWxzZSx0cnVlIi8+DQoJCTx1aWZvbnQgbmFtZT0iRk9OVF9NU0dCT1hfT1BUSU9OUyIgdmFsdWU9IlZlcmRhbmEsOSx0cnVlLGZhbHNlLHRydWUiLz4NCgkJPHVpZm9udCBuYW1lPSJGT05UX1FVSVpQT0RfUVVJWl9USVRMRSIgdmFsdWU9IlZlcmRhbmEsMTEsdHJ1ZSxmYWxzZSx0cnVlIi8+DQoJCTx1aWZvbnQgbmFtZT0iRk9OVF9RVUlaUE9EX1FVSVpfQVRURU1QVCIgdmFsdWU9IlZlcmRhbmEsOSxmYWxzZSxmYWxzZSx0cnVlIi8+DQoJCTx1aWZvbnQgbmFtZT0iRk9OVF9RVUlaUE9EX1FVSVpfQVRURU1QVF9WQUxVRSIgdmFsdWU9IlZlcmRhbmEsOSx0cnVlLGZhbHNlLHRydWUiLz4NCgkJPHVpZm9udCBuYW1lPSJGT05UX1FVSVpQT0RfUVVFU1RJT05fU0NPUkUiIHZhbHVlPSJWZXJkYW5hLDksZmFsc2UsZmFsc2UsdHJ1ZSIvPg0KCQk8dWlmb250IG5hbWU9IkZPTlRfUVVJWlBPRF9RVUVTVElPTl9TQ09SRV9WQUxVRSIgdmFsdWU9IlZlcmRhbmEsOSx0cnVlLGZhbHNlLHRydWUiLz4NCgkJPHVpZm9udCBuYW1lPSJGT05UX1FVSVpQT0RfUVVFU1RJT05fQVRURU1QVCIgdmFsdWU9IlZlcmRhbmEsOSxmYWxzZSxmYWxzZSx0cnVlIi8+DQoJCTx1aWZvbnQgbmFtZT0iRk9OVF9RVUlaUE9EX1FVRVNUSU9OX0FUVEVNUFRfVkFMVUUiIHZhbHVlPSJWZXJkYW5hLDksdHJ1ZSxmYWxzZSx0cnVlIi8+DQoJCTx1aWZvbnQgbmFtZT0iRk9OVF9RVUlaUE9EX1FVRVNUSU9OX1RBRyIgdmFsdWU9IlZlcmRhbmEsMTEsdHJ1ZSxmYWxzZSx0cnVlIi8+DQoJCTx1aWZvbnQgbmFtZT0iRk9OVF9RVUlaUE9EX1FVSVpfUVVFU1RJT05fQ09VTlQiIHZhbHVlPSJWZXJkYW5hLDksZmFsc2UsZmFsc2UsdHJ1ZSIvPg0KCQk8dWlmb250IG5hbWU9IkZPTlRfUVVJWlBPRF9RVUlaX1FVRVNUSU9OX0NPVU5UX1ZBTFVFIiB2YWx1ZT0iVmVyZGFuYSw5LHRydWUsZmFsc2UsdHJ1ZSIvPg0KCQk8dWlmb250IG5hbWU9IkZPTlRfUVVJWlBPRF9RVUlaX1FVRVNUSU9OX0FUVEVNUFRFRCIgdmFsdWU9IlZlcmRhbmEsOSxmYWxzZSxmYWxzZSx0cnVlIi8+DQoJCTx1aWZvbnQgbmFtZT0iRk9OVF9RVUlaUE9EX1FVSVpfUVVFU1RJT05fQVRURU1QVEVEX1ZBTFVFIiB2YWx1ZT0iVmVyZGFuYSw5LHRydWUsZmFsc2UsdHJ1ZSIvPg0KCQk8dWlmb250IG5hbWU9IkZPTlRfUVVJWlBPRF9RVUlaX1NDT1JFX1RBRyIgdmFsdWU9IlZlcmRhbmEsMTEsdHJ1ZSxmYWxzZSx0cnVlIi8+DQoJCTx1aWZvbnQgbmFtZT0iRk9OVF9RVUlaUE9EX1FVSVpfU0NPUkUiIHZhbHVlPSJWZXJkYW5hLDksZmFsc2UsZmFsc2UsdHJ1ZSIvPg0KCQk8dWlmb250IG5hbWU9IkZPTlRfUVVJWlBPRF9RVUlaX1NDT1JFX1ZBTFVFIiB2YWx1ZT0iVmVyZGFuYSw5LHRydWUsZmFsc2UsdHJ1ZSIvPg0KCQk8dWlmb250IG5hbWU9IkZPTlRfUVVJWlBPRF9RVUlaX01BWFNDT1JFIiB2YWx1ZT0iVmVyZGFuYSw5LGZhbHNlLGZhbHNlLHRydWUiLz4NCgkJPHVpZm9udCBuYW1lPSJGT05UX1FVSVpQT0RfUVVJWl9NQVhTQ09SRV9WQUxVRSIgdmFsdWU9IlZlcmRhbmEsOSx0cnVlLGZhbHNlLHRydWUiLz4NCgkJPHVpZm9udCBuYW1lPSJGT05UX1FVSVpQT0RfUVVJWl9QQVNTU0NPUkUiIHZhbHVlPSJWZXJkYW5hLDksZmFsc2UsZmFsc2UsdHJ1ZSIvPg0KCQk8dWlmb250IG5hbWU9IkZPTlRfUVVJWlBPRF9RVUlaX1BBU1NTQ09SRV9WQUxVRSIgdmFsdWU9IlZlcmRhbmEsOSx0cnVlLGZhbHNlLHRydWUiLz4NCgkJPCEtLSB1aXRleHQgLS0+DQoJCTwhLS0gc3Vic3RpdHV0aW9uOiAlbiA9PSBzbGlkZSBudW1iZXIgLS0+DQoJCTx1aXRleHQgbmFtZT0iVU5OQU1FRFNMSURFVElUTEUiIHZhbHVlPSJEaWEgJW4iLz4NCgkJPCEtLSBzdWJzdGl0dXRpb246ICVuID09IHNsaWRlIG51bWJlciAtLT4NCgkJPCEtLSBzdWJzdGl0dXRpb246ICV0ID09IHRvdGFsIHNsaWRlIGNvdW50IC0tPg0KCQk8dWl0ZXh0IG5hbWU9IlNDUlVCQkFSU1RBVFVTX1NMSURFSU5GTyIgdmFsdWU9IkRpYSAlbiAvICV0IHwgIi8+DQoJCTx1aXRleHQgbmFtZT0iU0NSVUJCQVJTVEFUVVNfU1RPUFBFRCIgdmFsdWU9Ikdlc3RvcHQiLz4NCgkJPHVpdGV4dCBuYW1lPSJTQ1JVQkJBUlNUQVRVU19QTEFZSU5HIiB2YWx1ZT0iQWZzcGVsZW4iLz4NCgkJPHVpdGV4dCBuYW1lPSJTQ1JVQkJBUlNUQVRVU19OT0FVRElPIiB2YWx1ZT0iR2VlbiBhdWRpbyIvPg0KCQk8dWl0ZXh0IG5hbWU9IlNDUlVCQkFSU1RBVFVTX1ZJRFBMQVlJTkciIHZhbHVlPSJWaWRlbyBhZnNwZWxlbiIvPg0KCQk8dWl0ZXh0IG5hbWU9IlNDUlVCQkFSU1RBVFVTX0xPQURJTkciIHZhbHVlPSJMYWRlbiIvPg0KCQk8dWl0ZXh0IG5hbWU9IlNDUlVCQkFSU1RBVFVTX0JVRkZFUklORyIgdmFsdWU9IkJ1ZmZlcmVuIi8+DQoJCTx1aXRleHQgbmFtZT0iU0NSVUJCQVJTVEFUVVNfUVVFU1RJT04iIHZhbHVlPSJWcmFhZyBtZXQgYW50d29vcmQiLz4NCgkJPHVpdGV4dCBuYW1lPSJTQ1JVQkJBUlNUQVRVU19SRVZJRVdRVUlaIiB2YWx1ZT0iUXVpeiBjb250cm9sZXJlbiIvPg0KCQk8IS0tIHN1YnN0aXR1dGlvbjogJW0gPT0gbWludXRlcyByZW1haW5pbmcgLS0+DQoJCTwhLS0gc3Vic3RpdHV0aW9uOiAlcyA9PSBzZWNvbmRzIHJlbWFpbmluZyAtLT4NCgkJPHVpdGV4dCBuYW1lPSJFTEFQU0VEIiB2YWx1ZT0iRXIgcmVzdGVyZW4gJW0gbWludXRlbiAlcyBzZWNvbmRlbiIvPg0KCQk8dWl0ZXh0IG5hbWU9Ik5PVEZPVU5EIiB2YWx1ZT0iTmlldHMgZ2V2b25kZW4iLz4NCgkJPHVpdGV4dCBuYW1lPSJBVFRBQ0hNRU5UUyIgdmFsdWU9IkJpamxhZ2VuIi8+DQoJCTwhLS0gc3Vic3RpdHV0aW9uOiAlcCA9PSBjdXJyZW50IHNwZWFrZXIncyB0aXRsZSAtLT4NCgkJPHVpdGV4dCBuYW1lPSJCSU9XSU5fVElUTEUiIHZhbHVlPSJCaW9ncmFmaWU6ICVwIi8+DQoJCTx1aXRleHQgbmFtZT0iQklPQlROX1RJVExFIiB2YWx1ZT0iQmlvZ3JhZmllIi8+DQoJCTx1aXRleHQgbmFtZT0iRElWSURFUkJUTl9USVRMRSIgdmFsdWU9InwiLz4NCgkJPHVpdGV4dCBuYW1lPSJDT05UQUNUQlROX1RJVExFIiB2YWx1ZT0iQ29udGFjdCIvPg0KCQk8dWl0ZXh0IG5hbWU9IlRBQl9RVUlaIiB2YWx1ZT0iUXVpeiIvPg0KCQk8dWl0ZXh0IG5hbWU9IlRBQl9PVVRMSU5FIiB2YWx1ZT0iT3ZlcnppY2h0Ii8+DQoJCTx1aXRleHQgbmFtZT0iVEFCX1RIVU1CIiB2YWx1ZT0iTWluaWF0dXVyIi8+DQoJCTx1aXRleHQgbmFtZT0iVEFCX05PVEVTIiB2YWx1ZT0iTm90aXRpZXMiLz4NCgkJPHVpdGV4dCBuYW1lPSJUQUJfU0VBUkNIIiB2YWx1ZT0iWm9la2VuIi8+DQoJCTx1aXRleHQgbmFtZT0iU0xJREVfSEVBRElORyIgdmFsdWU9IlRpdGVsIHZhbiBkaWEiLz4NCgkJPHVpdGV4dCBuYW1lPSJEVVJBVElPTl9IRUFESU5HIiB2YWx1ZT0iRHV1ciIvPg0KCQk8dWl0ZXh0IG5hbWU9IlNFQVJDSF9IRUFESU5HIiB2YWx1ZT0iWm9la2VuIG5hYXIgdGVrc3Q6Ii8+DQoJCTx1aXRleHQgbmFtZT0iVEhVTUJfSEVBRElORyIgdmFsdWU9IkRpYSIvPg0KCQk8dWl0ZXh0IG5hbWU9IlRIVU1CX0lORk8iIHZhbHVlPSJUaXRlbC9kdXVyIHZhbiBkaWEiLz4NCgkJPHVpdGV4dCBuYW1lPSJBVFRBQ0hOQU1FX0hFQURJTkciIHZhbHVlPSJCZXN0YW5kc25hYW0iLz4NCgkJPHVpdGV4dCBuYW1lPSJBVFRBQ0hTSVpFX0hFQURJTkciIHZhbHVlPSJHcm9vdHRlIi8+DQoJCTx1aXRleHQgbmFtZT0iU0xJREVfTk9URVMiIHZhbHVlPSJEaWFub3RpdGllcyIvPg0KCQk8IS0tcXVpeiBwb2QgYW5kIG1lc3NhZ2UgYm94IHRleHRzLS0+DQoJCTx1aXRleHQgbmFtZT0iUVVJWlBPRF9RVUlaX0FUVEVNUFQiIHZhbHVlPSJRdWl6cG9naW5nOiIvPg0KCQk8dWl0ZXh0IG5hbWU9IlFVSVpQT0RfUVVJWl9BVFRFTVBUX1ZBTFVFIiB2YWx1ZT0iJW4gdmFuICV0Ii8+DQoJCTx1aXRleHQgbmFtZT0iUVVJWlBPRF9RVUlaX1NDT1JFIiB2YWx1ZT0iQmVoYWFsZGUgc2NvcmU6Ii8+DQoJCTx1aXRleHQgbmFtZT0iUVVJWlBPRF9RVUlaX1BBU1NTQ09SRSIgdmFsdWU9IlZvbGRvZW5kZSBzY29yZToiLz4NCgkJPHVpdGV4dCBuYW1lPSJRVUlaUE9EX1FVSVpfTUFYU0NPUkUiIHZhbHVlPSJNYXhpbWFhbCBoYWFsYmFyZSBzY29yZToiLz4NCgkJPHVpdGV4dCBuYW1lPSJRVUlaUE9EX1FVRVNBVE1QVF9TVFIiIHZhbHVlPSJQb2dpbmc6ICVuIHZhbiAldCIvPg0KCQk8dWl0ZXh0IG5hbWU9IlFVSVpQT0RfUVVFU1RZUEVfU1RSIiB2YWx1ZT0iVHlwZTogJXMiLz4NCgkJPHVpdGV4dCBuYW1lPSJRVUlaUE9EX1FVRVNUWVBFX0dSRCIgdmFsdWU9IlRlbHQgdm9vciBzY29yZSIvPg0KCQk8dWl0ZXh0IG5hbWU9IlFVSVpQT0RfUVVFU1RZUEVfU1ZZIiB2YWx1ZT0iRW5xdcOqdGUiLz4NCgkJPHVpdGV4dCBuYW1lPSJRVUlaUE9EX1FVSVpBVE1QVF9JTkYiIHZhbHVlPSJPbmJlcGVya3QiLz4NCgkJPHVpdGV4dCBuYW1lPSJRVUlaUE9EX1FVRVNBVE1QVF9JTkYiIHZhbHVlPSJPbmJlcGVya3QiLz4NCgkJPHVpdGV4dCBuYW1lPSJXQVJOSU5HTVNHX1lFU1NUUklORyIgdmFsdWU9IkphIi8+DQoJCTx1aXRleHQgbmFtZT0iV0FSTklOR01TR19OT1NUUklORyIgdmFsdWU9Ik5lZSIvPg0KCQk8dWl0ZXh0IG5hbWU9IldBUk5JTkdNU0dfVElUTEVTVFJJTkciIHZhbHVlPSJXYWFyc2NodXdpbmcgbWV0IGJldHJla2tpbmcgdG90IHF1aXpuYXZpZ2F0aWUiLz4NCgkJPHVpdGV4dCBuYW1lPSJXQVJOSU5HTVNHX01TR1NUUklORyIgdmFsdWU9IlUgaGVidCBuaWV0IGFsbGUgdnJhZ2VuIGluIGRlemUgcXVpeiBiZWFudHdvb3JkLiYjeEE7JiN4QTtLbGlrIG9wIEphIG9tIGRlIHF1aXogYWYgdGUgc2x1aXRlbi4gS2xpayBvcCBOZWUgb20gZGUgcXVpeiB2b29ydCB0ZSB6ZXR0ZW4uIi8+DQoJCTx1aXRleHQgbmFtZT0iSU5GT1JNQVRJT05fSDI2NF9GTEFTSFBMQVlFUiIgdmFsdWU9IkRlemUgdmlkZW8gd29yZHQgbmlldCBvbmRlcnN0ZXVuZCBkb29yIGRlIHZlcnNpZSB2YW4gRmxhc2ggUGxheWVyIGRpZSBtb21lbnRlZWwgb3AgdXcgY29tcHV0ZXIgaXMgZ2XDr25zdGFsbGVlcmQuIEtsaWsgaW4gZGUgdmlkZW8gb20gZGUgbmlldXdzdGUgRmxhc2ggUGxheWVyIHRlIGRvd25sb2FkZW4uIi8+DQoJCTwhLS0gc3Vic3RpdHV0aW9uOiAlcCA9PSBwcmVzZW50YXRpb24gdGl0bGUgLS0+DQoJCTwhLS0gc3Vic3RpdHV0aW9uOiAlcyA9PSBzbGlkZSB0aXRsZSAtLT4NCgkJPCEtLSBzdWJzdGl0dXRpb246ICVuID09IHNsaWRlIG51bWJlciAtLT4NCgkJPHVpdGV4dCBuYW1lPSJCT09LTUFSSyIgdmFsdWU9IkFkb2JlIFByZXNlbnRlciAtICVwIi8+DQoJCTwhLS0gc3Vic3RpdHV0aW9uOiAlcCA9PSBwcmVzZW50YXRpb24gdGl0bGUgLS0+DQoJCTwhLS0gc3Vic3RpdHV0aW9uOiAlcyA9PSBzbGlkZSB0aXRsZSAtLT4NCgkJPCEtLSBzdWJzdGl0dXRpb246ICVuID09IHNsaWRlIG51bWJlciAtLT4NCgkJPHVpdGV4dCBuYW1lPSJCT09LTUFSS1NMSURFIiB2YWx1ZT0iQWRvYmUgUHJlc2VudGVyIC0gJXAgJXMiLz4NCgkJPHVpdGV4dCBuYW1lPSJTSE9XU0lERUJBUiIgdmFsdWU9IlppanBhbmVlbCBhYW4gZGVlbG5lbWVycyB3ZWVyZ2V2ZW4iLz4NCgkJPHVpdGV4dCBuYW1lPSJNVVRFIiB2YWx1ZT0iRGVtcGVuIi8+DQoJCTx1aXRleHQgbmFtZT0iRE9DV1JBUF9USVRMRSIgdmFsdWU9IlByZXNlbnRlci1iZXN0YW5kc2JpamxhZ2UiLz4NCgkJPHVpdGV4dCBuYW1lPSJET0NXUkFQX01TRyIgdmFsdWU9Ik9wc2xhYW4gaW4gRGV6ZSBjb21wdXRlciIvPg0KCQk8dWl0ZXh0IG5hbWU9IkRPQ1dSQVBfUFJPTVBUIiB2YWx1ZT0iS2xpayBvbSB0ZSBkb3dubG9hZGVuIi8+DQoJPC9sYW5ndWFnZT4NCgk8bGFuZ3VhZ2UgaWQ9ImNuIj4NCgkJPCEtLSBmb3JtYXQgZm9yIHVpZm9udCB2YWx1ZSBpcyAiZm9udCxzaXplLGlzYm9sZCxpc2l0YWxpYyxpc3NoYWRvd2VkIiAtLT4NCgkJPHVpZm9udCBuYW1lPSJGT05UX1FVSVpaSU5HIiB2YWx1ZT0i5a6L5L2TLTE4MDMwLDEwLGZhbHNlLGZhbHNlLGZhbHNlIi8+DQoJCTx1aWZvbnQgbmFtZT0iRk9OVF9TQ1JVQlNUQVRVUyIgdmFsdWU9IuWui+S9ky0xODAzMCwxMCx0cnVlLGZhbHNlLHRydWUiLz4NCgkJPHVpZm9udCBuYW1lPSJGT05UX1NDUlVCVElNRSIgdmFsdWU9IuWui+S9ky0xODAzMCwxMCxmYWxzZSxmYWxzZSx0cnVlIi8+DQoJCTx1aWZvbnQgbmFtZT0iRk9OVF9FTEFQU0VEVElNRSIgdmFsdWU9IuWui+S9ky0xODAzMCwxMCx0cnVlLGZhbHNlLHRydWUiLz4NCgkJPHVpZm9udCBuYW1lPSJGT05UX1VUSUxTTUVOVSIgdmFsdWU9IuWui+S9ky0xODAzMCwxMCx0cnVlLGZhbHNlLGZhbHNlIi8+DQoJCTx1aWZvbnQgbmFtZT0iRk9OVF9UQUJTIiB2YWx1ZT0i5a6L5L2TLTE4MDMwLDE0LHRydWUsZmFsc2UsdHJ1ZSIvPg0KCQk8dWlmb250IG5hbWU9IkZPTlRfUFJFU0VOVEFUSU9OTkFNRSIgdmFsdWU9IuWui+S9ky0xODAzMCwxNCxmYWxzZSxmYWxzZSx0cnVlIi8+DQoJCTx1aWZvbnQgbmFtZT0iRk9OVF9QUkVTRU5URVJOQU1FIiB2YWx1ZT0i5a6L5L2TLTE4MDMwLDE0LHRydWUsZmFsc2UsdHJ1ZSIvPg0KCQk8dWlmb250IG5hbWU9IkZPTlRfUFJFU0VOVEVSVElUTEUiIHZhbHVlPSLlrovkvZMtMTgwMzAsMTMsZmFsc2UsZmFsc2UsdHJ1ZSIvPg0KCQk8dWlmb250IG5hbWU9IkZPTlRfQklPQlROIiB2YWx1ZT0i5a6L5L2TLTE4MDMwLDEwLGZhbHNlLGZhbHNlLHRydWUiLz4NCgkJPHVpZm9udCBuYW1lPSJGT05UX05PVEVTIiB2YWx1ZT0i5a6L5L2TLTE4MDMwLDEyLGZhbHNlLGZhbHNlLGZhbHNlIi8+DQoJCTx1aWZvbnQgbmFtZT0iRk9OVF9PVVRMSU5FIiB2YWx1ZT0i5a6L5L2TLTE4MDMwLDEyLGZhbHNlLGZhbHNlLHRydWUiLz4NCgkJPHVpZm9udCBuYW1lPSJGT05UX1NFQVJDSCIgdmFsdWU9IuWui+S9ky0xODAzMCwxMixmYWxzZSxmYWxzZSx0cnVlIi8+DQoJCTx1aWZvbnQgbmFtZT0iRk9OVF9USFVNQiIgdmFsdWU9IuWui+S9ky0xODAzMCwxMCxmYWxzZSxmYWxzZSx0cnVlIi8+DQoJCTx1aWZvbnQgbmFtZT0iRk9OVF9CSU9XSU4iIHZhbHVlPSLlrovkvZMtMTgwMzAsMTIsZmFsc2UsZmFsc2UsZmFsc2UiLz4NCgkJPHVpZm9udCBuYW1lPSJGT05UX0xJU1RIRUFESU5HIiB2YWx1ZT0i5a6L5L2TLTE4MDMwLDEwLGZhbHNlLGZhbHNlLGZhbHNlIi8+DQoJCTx1aWZvbnQgbmFtZT0iRk9OVF9XSU5USVRMRSIgdmFsdWU9IuWui+S9ky0xODAzMCwxMCxmYWxzZSxmYWxzZSx0cnVlIi8+DQoJCTx1aWZvbnQgbmFtZT0iRk9OVF9BVFRBQ0hNRU5UUyIgdmFsdWU9IuWui+S9ky0xODAzMCwxMixmYWxzZSxmYWxzZSx0cnVlIi8+DQoJCTwhLS1xdWl6IHBvZCBhbmQgbWVzc2FnZSBib3ggdGV4dCBmb250cy0tPg0KCQk8dWlmb250IG5hbWU9IkZPTlRfTVNHQk9YX1dJTlRJVExFIiB2YWx1ZT0i5a6L5L2TLTE4MDMwLDEyLHRydWUsZmFsc2UsdHJ1ZSIvPg0KCQk8dWlmb250IG5hbWU9IkZPTlRfTVNHQk9YX01TRyIgdmFsdWU9IuWui+S9ky0xODAzMCwxMixmYWxzZSxmYWxzZSx0cnVlIi8+DQoJCTx1aWZvbnQgbmFtZT0iRk9OVF9NU0dCT1hfT1BUSU9OUyIgdmFsdWU9IuWui+S9ky0xODAzMCwxMCx0cnVlLGZhbHNlLHRydWUiLz4NCgkJPHVpZm9udCBuYW1lPSJGT05UX1FVSVpQT0RfUVVJWl9USVRMRSIgdmFsdWU9IuWui+S9ky0xODAzMCwxMix0cnVlLGZhbHNlLHRydWUiLz4NCgkJPHVpZm9udCBuYW1lPSJGT05UX1FVSVpQT0RfUVVJWl9BVFRFTVBUIiB2YWx1ZT0i5a6L5L2TLTE4MDMwLDEwLGZhbHNlLGZhbHNlLHRydWUiLz4NCgkJPHVpZm9udCBuYW1lPSJGT05UX1FVSVpQT0RfUVVJWl9BVFRFTVBUX1ZBTFVFIiB2YWx1ZT0i5a6L5L2TLTE4MDMwLDEwLHRydWUsZmFsc2UsdHJ1ZSIvPg0KCQk8dWlmb250IG5hbWU9IkZPTlRfUVVJWlBPRF9RVUVTVElPTl9TQ09SRSIgdmFsdWU9IuWui+S9ky0xODAzMCwxMCxmYWxzZSxmYWxzZSx0cnVlIi8+DQoJCTx1aWZvbnQgbmFtZT0iRk9OVF9RVUlaUE9EX1FVRVNUSU9OX1NDT1JFX1ZBTFVFIiB2YWx1ZT0i5a6L5L2TLTE4MDMwLDEwLHRydWUsZmFsc2UsdHJ1ZSIvPg0KCQk8dWlmb250IG5hbWU9IkZPTlRfUVVJWlBPRF9RVUVTVElPTl9BVFRFTVBUIiB2YWx1ZT0i5a6L5L2TLTE4MDMwLDEwLGZhbHNlLGZhbHNlLHRydWUiLz4NCgkJPHVpZm9udCBuYW1lPSJGT05UX1FVSVpQT0RfUVVFU1RJT05fQVRURU1QVF9WQUxVRSIgdmFsdWU9IuWui+S9ky0xODAzMCwxMCx0cnVlLGZhbHNlLHRydWUiLz4NCgkJPHVpZm9udCBuYW1lPSJGT05UX1FVSVpQT0RfUVVFU1RJT05fVEFHIiB2YWx1ZT0i5a6L5L2TLTE4MDMwLDEyLHRydWUsZmFsc2UsdHJ1ZSIvPg0KCQk8dWlmb250IG5hbWU9IkZPTlRfUVVJWlBPRF9RVUlaX1FVRVNUSU9OX0NPVU5UIiB2YWx1ZT0i5a6L5L2TLTE4MDMwLDEwLGZhbHNlLGZhbHNlLHRydWUiLz4NCgkJPHVpZm9udCBuYW1lPSJGT05UX1FVSVpQT0RfUVVJWl9RVUVTVElPTl9DT1VOVF9WQUxVRSIgdmFsdWU9IuWui+S9ky0xODAzMCwxMCx0cnVlLGZhbHNlLHRydWUiLz4NCgkJPHVpZm9udCBuYW1lPSJGT05UX1FVSVpQT0RfUVVJWl9RVUVTVElPTl9BVFRFTVBURUQiIHZhbHVlPSLlrovkvZMtMTgwMzAsMTAsZmFsc2UsZmFsc2UsdHJ1ZSIvPg0KCQk8dWlmb250IG5hbWU9IkZPTlRfUVVJWlBPRF9RVUlaX1FVRVNUSU9OX0FUVEVNUFRFRF9WQUxVRSIgdmFsdWU9IuWui+S9ky0xODAzMCwxMCx0cnVlLGZhbHNlLHRydWUiLz4NCgkJPHVpZm9udCBuYW1lPSJGT05UX1FVSVpQT0RfUVVJWl9TQ09SRV9UQUciIHZhbHVlPSLlrovkvZMtMTgwMzAsMTIsdHJ1ZSxmYWxzZSx0cnVlIi8+DQoJCTx1aWZvbnQgbmFtZT0iRk9OVF9RVUlaUE9EX1FVSVpfU0NPUkUiIHZhbHVlPSLlrovkvZMtMTgwMzAsMTAsZmFsc2UsZmFsc2UsdHJ1ZSIvPg0KCQk8dWlmb250IG5hbWU9IkZPTlRfUVVJWlBPRF9RVUlaX1NDT1JFX1ZBTFVFIiB2YWx1ZT0i5a6L5L2TLTE4MDMwLDEwLHRydWUsZmFsc2UsdHJ1ZSIvPg0KCQk8dWlmb250IG5hbWU9IkZPTlRfUVVJWlBPRF9RVUlaX01BWFNDT1JFIiB2YWx1ZT0i5a6L5L2TLTE4MDMwLDEwLGZhbHNlLGZhbHNlLHRydWUiLz4NCgkJPHVpZm9udCBuYW1lPSJGT05UX1FVSVpQT0RfUVVJWl9NQVhTQ09SRV9WQUxVRSIgdmFsdWU9IuWui+S9ky0xODAzMCwxMCx0cnVlLGZhbHNlLHRydWUiLz4NCgkJPHVpZm9udCBuYW1lPSJGT05UX1FVSVpQT0RfUVVJWl9QQVNTU0NPUkUiIHZhbHVlPSLlrovkvZMtMTgwMzAsMTAsZmFsc2UsZmFsc2UsdHJ1ZSIvPg0KCQk8dWlmb250IG5hbWU9IkZPTlRfUVVJWlBPRF9RVUlaX1BBU1NTQ09SRV9WQUxVRSIgdmFsdWU9IuWui+S9ky0xODAzMCwxMCx0cnVlLGZhbHNlLHRydWUiLz4NCgkJPCEtLSB1aXRleHQgLS0+DQoJCTwhLS0gc3Vic3RpdHV0aW9uOiAlbiA9PSBzbGlkZSBudW1iZXIgLS0+DQoJCTx1aXRleHQgbmFtZT0iVU5OQU1FRFNMSURFVElUTEUiIHZhbHVlPSLlubvnga/niYcgJW4iLz4NCgkJPCEtLSBzdWJzdGl0dXRpb246ICVuID09IHNsaWRlIG51bWJlciAtLT4NCgkJPCEtLSBzdWJzdGl0dXRpb246ICV0ID09IHRvdGFsIHNsaWRlIGNvdW50IC0tPg0KCQk8dWl0ZXh0IG5hbWU9IlNDUlVCQkFSU1RBVFVTX1NMSURFSU5GTyIgdmFsdWU9IuW5u+eBr+eJhyAlbiAvICV0IHwgIi8+DQoJCTx1aXRleHQgbmFtZT0iU0NSVUJCQVJTVEFUVVNfU1RPUFBFRCIgdmFsdWU9IuW3suWBnOatoiIvPg0KCQk8dWl0ZXh0IG5hbWU9IlNDUlVCQkFSU1RBVFVTX1BMQVlJTkciIHZhbHVlPSLmraPlnKjmkq3mlL4iLz4NCgkJPHVpdGV4dCBuYW1lPSJTQ1JVQkJBUlNUQVRVU19OT0FVRElPIiB2YWx1ZT0i5peg6Z+z6aKRIi8+DQoJCTx1aXRleHQgbmFtZT0iU0NSVUJCQVJTVEFUVVNfVklEUExBWUlORyIgdmFsdWU9IuinhumikeaSreaUviIvPg0KCQk8dWl0ZXh0IG5hbWU9IlNDUlVCQkFSU1RBVFVTX0xPQURJTkciIHZhbHVlPSLmraPlnKjovb3lhaUiLz4NCgkJPHVpdGV4dCBuYW1lPSJTQ1JVQkJBUlNUQVRVU19CVUZGRVJJTkciIHZhbHVlPSLmraPlnKjov5vooYznvJPlhrLlpITnkIYiLz4NCgkJPHVpdGV4dCBuYW1lPSJTQ1JVQkJBUlNUQVRVU19RVUVTVElPTiIgdmFsdWU9IuWbnuetlOmXrumimCIvPg0KCQk8dWl0ZXh0IG5hbWU9IlNDUlVCQkFSU1RBVFVTX1JFVklFV1FVSVoiIHZhbHVlPSLmraPlnKjlrqHpmIXmtYvpqowiLz4NCgkJPCEtLSBzdWJzdGl0dXRpb246ICVtID09IG1pbnV0ZXMgcmVtYWluaW5nIC0tPg0KCQk8IS0tIHN1YnN0aXR1dGlvbjogJXMgPT0gc2Vjb25kcyByZW1haW5pbmcgLS0+DQoJCTx1aXRleHQgbmFtZT0iRUxBUFNFRCIgdmFsdWU9IuWJqeS9mSAlbSDliIbpkp8gJXMg56eSIi8+DQoJCTx1aXRleHQgbmFtZT0iTk9URk9VTkQiIHZhbHVlPSLmnKrmib7liLDku7vkvZXlhoXlrrkiLz4NCgkJPHVpdGV4dCBuYW1lPSJBVFRBQ0hNRU5UUyIgdmFsdWU9IumZhOS7tiIvPg0KCQk8IS0tIHN1YnN0aXR1dGlvbjogJXAgPT0gY3VycmVudCBzcGVha2VyJ3MgdGl0bGUgLS0+DQoJCTx1aXRleHQgbmFtZT0iQklPV0lOX1RJVExFIiB2YWx1ZT0i5Liq5Lq6566A5LuLOiAlcCIvPg0KCQk8dWl0ZXh0IG5hbWU9IkJJT0JUTl9USVRMRSIgdmFsdWU9IuS4quS6uueugOS7iyIvPg0KCQk8dWl0ZXh0IG5hbWU9IkRJVklERVJCVE5fVElUTEUiIHZhbHVlPSJ8Ii8+DQoJCTx1aXRleHQgbmFtZT0iQ09OVEFDVEJUTl9USVRMRSIgdmFsdWU9IuiBlOezu+aWueW8jyIvPg0KCQk8dWl0ZXh0IG5hbWU9IlRBQl9RVUlaIiB2YWx1ZT0i5rWL6aqMIi8+DQoJCTx1aXRleHQgbmFtZT0iVEFCX09VVExJTkUiIHZhbHVlPSLlpKfnurIiLz4NCgkJPHVpdGV4dCBuYW1lPSJUQUJfVEhVTUIiIHZhbHVlPSLnvKnnlaXlm74iLz4NCgkJPHVpdGV4dCBuYW1lPSJUQUJfTk9URVMiIHZhbHVlPSLlpIfms6giLz4NCgkJPHVpdGV4dCBuYW1lPSJUQUJfU0VBUkNIIiB2YWx1ZT0i5pCc57SiIi8+DQoJCTx1aXRleHQgbmFtZT0iU0xJREVfSEVBRElORyIgdmFsdWU9IuW5u+eBr+eJh+agh+mimCIvPg0KCQk8dWl0ZXh0IG5hbWU9IkRVUkFUSU9OX0hFQURJTkciIHZhbHVlPSLmjIHnu63ml7bpl7QiLz4NCgkJPHVpdGV4dCBuYW1lPSJTRUFSQ0hfSEVBRElORyIgdmFsdWU9IuaQnOe0ouaWh+acrDoiLz4NCgkJPHVpdGV4dCBuYW1lPSJUSFVNQl9IRUFESU5HIiB2YWx1ZT0i5bm754Gv54mHIi8+DQoJCTx1aXRleHQgbmFtZT0iVEhVTUJfSU5GTyIgdmFsdWU9IuW5u+eBr+eJh+agh+mimC/mjIHnu63ml7bpl7QiLz4NCgkJPHVpdGV4dCBuYW1lPSJBVFRBQ0hOQU1FX0hFQURJTkciIHZhbHVlPSLmlofku7blkI0iLz4NCgkJPHVpdGV4dCBuYW1lPSJBVFRBQ0hTSVpFX0hFQURJTkciIHZhbHVlPSLlpKflsI8iLz4NCgkJPHVpdGV4dCBuYW1lPSJTTElERV9OT1RFUyIgdmFsdWU9IuW5u+eBr+eJh+Wkh+azqCIvPg0KCQk8IS0tcXVpeiBwb2QgYW5kIG1lc3NhZ2UgYm94IHRleHRzLS0+DQoJCTx1aXRleHQgbmFtZT0iUVVJWlBPRF9RVUlaX0FUVEVNUFQiIHZhbHVlPSLmtYvpqozlsJ3or5XmrKHmlbA6Ii8+DQoJCTx1aXRleHQgbmFtZT0iUVVJWlBPRF9RVUlaX0FUVEVNUFRfVkFMVUUiIHZhbHVlPSLnrKwgJW4g5qyh77yM5YWxICV0IOasoSIvPg0KCQk8dWl0ZXh0IG5hbWU9IlFVSVpQT0RfUVVJWl9TQ09SRSIgdmFsdWU9IuW+l+WIhjoiLz4NCgkJPHVpdGV4dCBuYW1lPSJRVUlaUE9EX1FVSVpfUEFTU1NDT1JFIiB2YWx1ZT0i5Y+K5qC85YiG5pWwOiIvPg0KCQk8dWl0ZXh0IG5hbWU9IlFVSVpQT0RfUVVJWl9NQVhTQ09SRSIgdmFsdWU9IuacgOmrmOWIhuaVsDoiLz4NCgkJPHVpdGV4dCBuYW1lPSJRVUlaUE9EX1FVRVNBVE1QVF9TVFIiIHZhbHVlPSLlsJ3or5XmrKHmlbA6IOesrCAlbiDmrKHvvIzlhbEgJXQg5qyhIi8+DQoJCTx1aXRleHQgbmFtZT0iUVVJWlBPRF9RVUVTVFlQRV9TVFIiIHZhbHVlPSLnsbvlnos6ICVzIi8+DQoJCTx1aXRleHQgbmFtZT0iUVVJWlBPRF9RVUVTVFlQRV9HUkQiIHZhbHVlPSLor4TnuqciLz4NCgkJPHVpdGV4dCBuYW1lPSJRVUlaUE9EX1FVRVNUWVBFX1NWWSIgdmFsdWU9Iuiwg+afpSIvPg0KCQk8dWl0ZXh0IG5hbWU9IlFVSVpQT0RfUVVJWkFUTVBUX0lORiIgdmFsdWU9IuaXoOmZkCIvPg0KCQk8dWl0ZXh0IG5hbWU9IlFVSVpQT0RfUVVFU0FUTVBUX0lORiIgdmFsdWU9IuaXoOmZkCIvPg0KCQk8dWl0ZXh0IG5hbWU9IldBUk5JTkdNU0dfWUVTU1RSSU5HIiB2YWx1ZT0i5pivIi8+DQoJCTx1aXRleHQgbmFtZT0iV0FSTklOR01TR19OT1NUUklORyIgdmFsdWU9IuWQpiIvPg0KCQk8dWl0ZXh0IG5hbWU9IldBUk5JTkdNU0dfVElUTEVTVFJJTkciIHZhbHVlPSLmtYvpqozlr7zoiKrorablkYoiLz4NCgkJPHVpdGV4dCBuYW1lPSJXQVJOSU5HTVNHX01TR1NUUklORyIgdmFsdWU9IuatpOa1i+mqjOS4reacieacquWwneivleS9nOetlOeahOmXrumimOOAgiYjeEE7JiN4QTvljZXlh7vigJzmmK/igJ3pgIDlh7rmraTmtYvpqozjgILljZXlh7vigJzlkKbigJ3nu6fnu63mtYvpqozjgIIiLz4NCgkJPHVpdGV4dCBuYW1lPSJJTkZPUk1BVElPTl9IMjY0X0ZMQVNIUExBWUVSIiB2YWx1ZT0i5b2T5YmN5a6J6KOF5Zyo5oKo55qE6K6h566X5py65LiK55qEIEZsYXNoIFBsYXllciDniYjmnKzkuI3mlK/mjIHor6Xop4bpopHjgILljZXlh7vop4bpopHljLrln5/kuIvovb3mnIDmlrDniYjmnKznmoQgRmxhc2ggUGxheWVy44CCIi8+DQoJCTwhLS0gc3Vic3RpdHV0aW9uOiAlcCA9PSBwcmVzZW50YXRpb24gdGl0bGUgLS0+DQoJCTwhLS0gc3Vic3RpdHV0aW9uOiAlcyA9PSBzbGlkZSB0aXRsZSAtLT4NCgkJPCEtLSBzdWJzdGl0dXRpb246ICVuID09IHNsaWRlIG51bWJlciAtLT4NCgkJPHVpdGV4dCBuYW1lPSJCT09LTUFSSyIgdmFsdWU9IkFkb2JlIFByZXNlbnRlciAtICVwIi8+DQoJCTwhLS0gc3Vic3RpdHV0aW9uOiAlcCA9PSBwcmVzZW50YXRpb24gdGl0bGUgLS0+DQoJCTwhLS0gc3Vic3RpdHV0aW9uOiAlcyA9PSBzbGlkZSB0aXRsZSAtLT4NCgkJPCEtLSBzdWJzdGl0dXRpb246ICVuID09IHNsaWRlIG51bWJlciAtLT4NCgkJPHVpdGV4dCBuYW1lPSJCT09LTUFSS1NMSURFIiB2YWx1ZT0iQWRvYmUgUHJlc2VudGVyIC0gJXAgJXMiLz4NCgkJPHVpdGV4dCBuYW1lPSJTSE9XU0lERUJBUiIgdmFsdWU9IuWQkeWPguWKoOiAheaYvuekuuaPkOimgeagjyIvPg0KCQk8dWl0ZXh0IG5hbWU9Ik1VVEUiIHZhbHVlPSLpnZnpn7MiLz4NCgkJPHVpdGV4dCBuYW1lPSJET0NXUkFQX1RJVExFIiB2YWx1ZT0iUHJlc2VudGVyIOaWh+S7tumZhOS7tiIvPg0KCQk8dWl0ZXh0IG5hbWU9IkRPQ1dSQVBfTVNHIiB2YWx1ZT0i5L+d5a2Y5Yiw5oiR55qE6K6h566X5py6Ii8+DQoJCTx1aXRleHQgbmFtZT0iRE9DV1JBUF9QUk9NUFQiIHZhbHVlPSLljZXlh7vku6XkuIvovb0iLz4NCgk8L2xhbmd1YWdlPg0KPC9jb25maWd1cmF0aW9uPg0K"/>
  <p:tag name="MMPROD_UIDATA" val="&lt;database version=&quot;7.0&quot;&gt;&lt;object type=&quot;1&quot; unique_id=&quot;10001&quot;&gt;&lt;property id=&quot;20141&quot; value=&quot;platica estudiantes abr 2010&quot;/&gt;&lt;property id=&quot;20144&quot; value=&quot;1&quot;/&gt;&lt;property id=&quot;20146&quot; value=&quot;0&quot;/&gt;&lt;property id=&quot;20147&quot; value=&quot;0&quot;/&gt;&lt;property id=&quot;20148&quot; value=&quot;5&quot;/&gt;&lt;property id=&quot;20180&quot; value=&quot;1&quot;/&gt;&lt;property id=&quot;20181&quot; value=&quot;4&quot;/&gt;&lt;property id=&quot;20182&quot; value=&quot;0&quot;/&gt;&lt;property id=&quot;20183&quot; value=&quot;1&quot;/&gt;&lt;property id=&quot;20184&quot; value=&quot;7&quot;/&gt;&lt;property id=&quot;20193&quot; value=&quot;-1&quot;/&gt;&lt;property id=&quot;20224&quot; value=&quot;C:\Users\Carlos\Desktop\Getting_Started_with_Adobe_Presenter&quot;/&gt;&lt;property id=&quot;20250&quot; value=&quot;0&quot;/&gt;&lt;property id=&quot;20251&quot; value=&quot;0&quot;/&gt;&lt;property id=&quot;20259&quot; value=&quot;0&quot;/&gt;&lt;object type=&quot;8&quot; unique_id=&quot;10002&quot;&gt;&lt;/object&gt;&lt;object type=&quot;10&quot; unique_id=&quot;10003&quot;&gt;&lt;object type=&quot;11&quot; unique_id=&quot;10004&quot;&gt;&lt;property id=&quot;20180&quot; value=&quot;1&quot;/&gt;&lt;property id=&quot;20181&quot; value=&quot;4&quot;/&gt;&lt;property id=&quot;20182&quot; value=&quot;0&quot;/&gt;&lt;property id=&quot;20183&quot; value=&quot;1&quot;/&gt;&lt;/object&gt;&lt;object type=&quot;12&quot; unique_id=&quot;10005&quot;&gt;&lt;/object&gt;&lt;/object&gt;&lt;object type=&quot;4&quot; unique_id=&quot;10014&quot;&gt;&lt;/object&gt;&lt;object type=&quot;2&quot; unique_id=&quot;10015&quot;&gt;&lt;object type=&quot;3&quot; unique_id=&quot;10016&quot;&gt;&lt;property id=&quot;20148&quot; value=&quot;5&quot;/&gt;&lt;property id=&quot;20300&quot; value=&quot;Slide 1&quot;/&gt;&lt;property id=&quot;20303&quot; value=&quot;-1&quot;/&gt;&lt;property id=&quot;20307&quot; value=&quot;257&quot;/&gt;&lt;property id=&quot;20309&quot; value=&quot;-1&quot;/&gt;&lt;/object&gt;&lt;object type=&quot;3&quot; unique_id=&quot;10017&quot;&gt;&lt;property id=&quot;20148&quot; value=&quot;5&quot;/&gt;&lt;property id=&quot;20300&quot; value=&quot;Slide 2 - &amp;quot;L A S E R F E S T&amp;quot;&quot;/&gt;&lt;property id=&quot;20303&quot; value=&quot;-1&quot;/&gt;&lt;property id=&quot;20307&quot; value=&quot;529&quot;/&gt;&lt;property id=&quot;20309&quot; value=&quot;-1&quot;/&gt;&lt;/object&gt;&lt;object type=&quot;3&quot; unique_id=&quot;10018&quot;&gt;&lt;property id=&quot;20148&quot; value=&quot;5&quot;/&gt;&lt;property id=&quot;20300&quot; value=&quot;Slide 3&quot;/&gt;&lt;property id=&quot;20303&quot; value=&quot;-1&quot;/&gt;&lt;property id=&quot;20307&quot; value=&quot;293&quot;/&gt;&lt;property id=&quot;20309&quot; value=&quot;-1&quot;/&gt;&lt;/object&gt;&lt;object type=&quot;3&quot; unique_id=&quot;10019&quot;&gt;&lt;property id=&quot;20148&quot; value=&quot;5&quot;/&gt;&lt;property id=&quot;20300&quot; value=&quot;Slide 4 - &amp;quot;Definición de Óptica&amp;quot;&quot;/&gt;&lt;property id=&quot;20303&quot; value=&quot;-1&quot;/&gt;&lt;property id=&quot;20307&quot; value=&quot;323&quot;/&gt;&lt;property id=&quot;20309&quot; value=&quot;-1&quot;/&gt;&lt;/object&gt;&lt;object type=&quot;3&quot; unique_id=&quot;10020&quot;&gt;&lt;property id=&quot;20148&quot; value=&quot;5&quot;/&gt;&lt;property id=&quot;20300&quot; value=&quot;Slide 5&quot;/&gt;&lt;property id=&quot;20303&quot; value=&quot;-1&quot;/&gt;&lt;property id=&quot;20307&quot; value=&quot;338&quot;/&gt;&lt;property id=&quot;20309&quot; value=&quot;-1&quot;/&gt;&lt;/object&gt;&lt;object type=&quot;3&quot; unique_id=&quot;10021&quot;&gt;&lt;property id=&quot;20148&quot; value=&quot;5&quot;/&gt;&lt;property id=&quot;20300&quot; value=&quot;Slide 6&quot;/&gt;&lt;property id=&quot;20303&quot; value=&quot;-1&quot;/&gt;&lt;property id=&quot;20307&quot; value=&quot;340&quot;/&gt;&lt;property id=&quot;20309&quot; value=&quot;-1&quot;/&gt;&lt;/object&gt;&lt;object type=&quot;3&quot; unique_id=&quot;10022&quot;&gt;&lt;property id=&quot;20148&quot; value=&quot;5&quot;/&gt;&lt;property id=&quot;20300&quot; value=&quot;Slide 7&quot;/&gt;&lt;property id=&quot;20303&quot; value=&quot;-1&quot;/&gt;&lt;property id=&quot;20307&quot; value=&quot;339&quot;/&gt;&lt;property id=&quot;20309&quot; value=&quot;-1&quot;/&gt;&lt;/object&gt;&lt;object type=&quot;3&quot; unique_id=&quot;10023&quot;&gt;&lt;property id=&quot;20148&quot; value=&quot;5&quot;/&gt;&lt;property id=&quot;20300&quot; value=&quot;Slide 8 - &amp;quot;Óptica&amp;quot;&quot;/&gt;&lt;property id=&quot;20303&quot; value=&quot;-1&quot;/&gt;&lt;property id=&quot;20307&quot; value=&quot;363&quot;/&gt;&lt;property id=&quot;20309&quot; value=&quot;-1&quot;/&gt;&lt;/object&gt;&lt;object type=&quot;3&quot; unique_id=&quot;10024&quot;&gt;&lt;property id=&quot;20148&quot; value=&quot;5&quot;/&gt;&lt;property id=&quot;20300&quot; value=&quot;Slide 9&quot;/&gt;&lt;property id=&quot;20303&quot; value=&quot;-1&quot;/&gt;&lt;property id=&quot;20307&quot; value=&quot;556&quot;/&gt;&lt;property id=&quot;20309&quot; value=&quot;-1&quot;/&gt;&lt;/object&gt;&lt;object type=&quot;3&quot; unique_id=&quot;10025&quot;&gt;&lt;property id=&quot;20148&quot; value=&quot;5&quot;/&gt;&lt;property id=&quot;20300&quot; value=&quot;Slide 10&quot;/&gt;&lt;property id=&quot;20303&quot; value=&quot;-1&quot;/&gt;&lt;property id=&quot;20307&quot; value=&quot;557&quot;/&gt;&lt;property id=&quot;20309&quot; value=&quot;-1&quot;/&gt;&lt;/object&gt;&lt;object type=&quot;3&quot; unique_id=&quot;10026&quot;&gt;&lt;property id=&quot;20148&quot; value=&quot;5&quot;/&gt;&lt;property id=&quot;20300&quot; value=&quot;Slide 11&quot;/&gt;&lt;property id=&quot;20303&quot; value=&quot;-1&quot;/&gt;&lt;property id=&quot;20307&quot; value=&quot;558&quot;/&gt;&lt;property id=&quot;20309&quot; value=&quot;-1&quot;/&gt;&lt;/object&gt;&lt;object type=&quot;3&quot; unique_id=&quot;10027&quot;&gt;&lt;property id=&quot;20148&quot; value=&quot;5&quot;/&gt;&lt;property id=&quot;20300&quot; value=&quot;Slide 12&quot;/&gt;&lt;property id=&quot;20303&quot; value=&quot;-1&quot;/&gt;&lt;property id=&quot;20307&quot; value=&quot;559&quot;/&gt;&lt;property id=&quot;20309&quot; value=&quot;-1&quot;/&gt;&lt;/object&gt;&lt;object type=&quot;3&quot; unique_id=&quot;10028&quot;&gt;&lt;property id=&quot;20148&quot; value=&quot;5&quot;/&gt;&lt;property id=&quot;20300&quot; value=&quot;Slide 13&quot;/&gt;&lt;property id=&quot;20303&quot; value=&quot;-1&quot;/&gt;&lt;property id=&quot;20307&quot; value=&quot;560&quot;/&gt;&lt;property id=&quot;20309&quot; value=&quot;-1&quot;/&gt;&lt;/object&gt;&lt;object type=&quot;3&quot; unique_id=&quot;10029&quot;&gt;&lt;property id=&quot;20148&quot; value=&quot;5&quot;/&gt;&lt;property id=&quot;20300&quot; value=&quot;Slide 14&quot;/&gt;&lt;property id=&quot;20303&quot; value=&quot;-1&quot;/&gt;&lt;property id=&quot;20307&quot; value=&quot;561&quot;/&gt;&lt;property id=&quot;20309&quot; value=&quot;-1&quot;/&gt;&lt;/object&gt;&lt;object type=&quot;3&quot; unique_id=&quot;10030&quot;&gt;&lt;property id=&quot;20148&quot; value=&quot;5&quot;/&gt;&lt;property id=&quot;20300&quot; value=&quot;Slide 15&quot;/&gt;&lt;property id=&quot;20303&quot; value=&quot;-1&quot;/&gt;&lt;property id=&quot;20307&quot; value=&quot;562&quot;/&gt;&lt;property id=&quot;20309&quot; value=&quot;-1&quot;/&gt;&lt;/object&gt;&lt;object type=&quot;3&quot; unique_id=&quot;10031&quot;&gt;&lt;property id=&quot;20148&quot; value=&quot;5&quot;/&gt;&lt;property id=&quot;20300&quot; value=&quot;Slide 16&quot;/&gt;&lt;property id=&quot;20303&quot; value=&quot;-1&quot;/&gt;&lt;property id=&quot;20307&quot; value=&quot;563&quot;/&gt;&lt;property id=&quot;20309&quot; value=&quot;-1&quot;/&gt;&lt;/object&gt;&lt;object type=&quot;3&quot; unique_id=&quot;10032&quot;&gt;&lt;property id=&quot;20148&quot; value=&quot;5&quot;/&gt;&lt;property id=&quot;20300&quot; value=&quot;Slide 17&quot;/&gt;&lt;property id=&quot;20303&quot; value=&quot;-1&quot;/&gt;&lt;property id=&quot;20307&quot; value=&quot;564&quot;/&gt;&lt;property id=&quot;20309&quot; value=&quot;-1&quot;/&gt;&lt;/object&gt;&lt;object type=&quot;3&quot; unique_id=&quot;10033&quot;&gt;&lt;property id=&quot;20148&quot; value=&quot;5&quot;/&gt;&lt;property id=&quot;20300&quot; value=&quot;Slide 18&quot;/&gt;&lt;property id=&quot;20303&quot; value=&quot;-1&quot;/&gt;&lt;property id=&quot;20307&quot; value=&quot;565&quot;/&gt;&lt;property id=&quot;20309&quot; value=&quot;-1&quot;/&gt;&lt;/object&gt;&lt;object type=&quot;3&quot; unique_id=&quot;10034&quot;&gt;&lt;property id=&quot;20148&quot; value=&quot;5&quot;/&gt;&lt;property id=&quot;20300&quot; value=&quot;Slide 19&quot;/&gt;&lt;property id=&quot;20303&quot; value=&quot;-1&quot;/&gt;&lt;property id=&quot;20307&quot; value=&quot;566&quot;/&gt;&lt;property id=&quot;20309&quot; value=&quot;-1&quot;/&gt;&lt;/object&gt;&lt;object type=&quot;3&quot; unique_id=&quot;10035&quot;&gt;&lt;property id=&quot;20148&quot; value=&quot;5&quot;/&gt;&lt;property id=&quot;20300&quot; value=&quot;Slide 20&quot;/&gt;&lt;property id=&quot;20303&quot; value=&quot;-1&quot;/&gt;&lt;property id=&quot;20307&quot; value=&quot;567&quot;/&gt;&lt;property id=&quot;20309&quot; value=&quot;-1&quot;/&gt;&lt;/object&gt;&lt;object type=&quot;3&quot; unique_id=&quot;10036&quot;&gt;&lt;property id=&quot;20148&quot; value=&quot;5&quot;/&gt;&lt;property id=&quot;20300&quot; value=&quot;Slide 21&quot;/&gt;&lt;property id=&quot;20303&quot; value=&quot;-1&quot;/&gt;&lt;property id=&quot;20307&quot; value=&quot;568&quot;/&gt;&lt;property id=&quot;20309&quot; value=&quot;-1&quot;/&gt;&lt;/object&gt;&lt;object type=&quot;3&quot; unique_id=&quot;10037&quot;&gt;&lt;property id=&quot;20148&quot; value=&quot;5&quot;/&gt;&lt;property id=&quot;20300&quot; value=&quot;Slide 22&quot;/&gt;&lt;property id=&quot;20303&quot; value=&quot;-1&quot;/&gt;&lt;property id=&quot;20307&quot; value=&quot;569&quot;/&gt;&lt;property id=&quot;20309&quot; value=&quot;-1&quot;/&gt;&lt;/object&gt;&lt;object type=&quot;3&quot; unique_id=&quot;10038&quot;&gt;&lt;property id=&quot;20148&quot; value=&quot;5&quot;/&gt;&lt;property id=&quot;20300&quot; value=&quot;Slide 23&quot;/&gt;&lt;property id=&quot;20303&quot; value=&quot;-1&quot;/&gt;&lt;property id=&quot;20307&quot; value=&quot;570&quot;/&gt;&lt;property id=&quot;20309&quot; value=&quot;-1&quot;/&gt;&lt;/object&gt;&lt;object type=&quot;3&quot; unique_id=&quot;10039&quot;&gt;&lt;property id=&quot;20148&quot; value=&quot;5&quot;/&gt;&lt;property id=&quot;20300&quot; value=&quot;Slide 24&quot;/&gt;&lt;property id=&quot;20303&quot; value=&quot;-1&quot;/&gt;&lt;property id=&quot;20307&quot; value=&quot;571&quot;/&gt;&lt;property id=&quot;20309&quot; value=&quot;-1&quot;/&gt;&lt;/object&gt;&lt;object type=&quot;3&quot; unique_id=&quot;10040&quot;&gt;&lt;property id=&quot;20148&quot; value=&quot;5&quot;/&gt;&lt;property id=&quot;20300&quot; value=&quot;Slide 25&quot;/&gt;&lt;property id=&quot;20303&quot; value=&quot;-1&quot;/&gt;&lt;property id=&quot;20307&quot; value=&quot;572&quot;/&gt;&lt;property id=&quot;20309&quot; value=&quot;-1&quot;/&gt;&lt;/object&gt;&lt;object type=&quot;3&quot; unique_id=&quot;10041&quot;&gt;&lt;property id=&quot;20148&quot; value=&quot;5&quot;/&gt;&lt;property id=&quot;20300&quot; value=&quot;Slide 26&quot;/&gt;&lt;property id=&quot;20303&quot; value=&quot;-1&quot;/&gt;&lt;property id=&quot;20307&quot; value=&quot;573&quot;/&gt;&lt;property id=&quot;20309&quot; value=&quot;-1&quot;/&gt;&lt;/object&gt;&lt;object type=&quot;3&quot; unique_id=&quot;10042&quot;&gt;&lt;property id=&quot;20148&quot; value=&quot;5&quot;/&gt;&lt;property id=&quot;20300&quot; value=&quot;Slide 27&quot;/&gt;&lt;property id=&quot;20303&quot; value=&quot;-1&quot;/&gt;&lt;property id=&quot;20307&quot; value=&quot;574&quot;/&gt;&lt;property id=&quot;20309&quot; value=&quot;-1&quot;/&gt;&lt;/object&gt;&lt;object type=&quot;3&quot; unique_id=&quot;10043&quot;&gt;&lt;property id=&quot;20148&quot; value=&quot;5&quot;/&gt;&lt;property id=&quot;20300&quot; value=&quot;Slide 28&quot;/&gt;&lt;property id=&quot;20303&quot; value=&quot;-1&quot;/&gt;&lt;property id=&quot;20307&quot; value=&quot;575&quot;/&gt;&lt;property id=&quot;20309&quot; value=&quot;-1&quot;/&gt;&lt;/object&gt;&lt;object type=&quot;3&quot; unique_id=&quot;10044&quot;&gt;&lt;property id=&quot;20148&quot; value=&quot;5&quot;/&gt;&lt;property id=&quot;20300&quot; value=&quot;Slide 29&quot;/&gt;&lt;property id=&quot;20303&quot; value=&quot;-1&quot;/&gt;&lt;property id=&quot;20307&quot; value=&quot;576&quot;/&gt;&lt;property id=&quot;20309&quot; value=&quot;-1&quot;/&gt;&lt;/object&gt;&lt;object type=&quot;3&quot; unique_id=&quot;10045&quot;&gt;&lt;property id=&quot;20148&quot; value=&quot;5&quot;/&gt;&lt;property id=&quot;20300&quot; value=&quot;Slide 30&quot;/&gt;&lt;property id=&quot;20303&quot; value=&quot;-1&quot;/&gt;&lt;property id=&quot;20307&quot; value=&quot;471&quot;/&gt;&lt;property id=&quot;20309&quot; value=&quot;-1&quot;/&gt;&lt;/object&gt;&lt;object type=&quot;3&quot; unique_id=&quot;10046&quot;&gt;&lt;property id=&quot;20148&quot; value=&quot;5&quot;/&gt;&lt;property id=&quot;20300&quot; value=&quot;Slide 31&quot;/&gt;&lt;property id=&quot;20303&quot; value=&quot;-1&quot;/&gt;&lt;property id=&quot;20307&quot; value=&quot;523&quot;/&gt;&lt;property id=&quot;20309&quot; value=&quot;-1&quot;/&gt;&lt;/object&gt;&lt;object type=&quot;3&quot; unique_id=&quot;10047&quot;&gt;&lt;property id=&quot;20148&quot; value=&quot;5&quot;/&gt;&lt;property id=&quot;20300&quot; value=&quot;Slide 32&quot;/&gt;&lt;property id=&quot;20303&quot; value=&quot;-1&quot;/&gt;&lt;property id=&quot;20307&quot; value=&quot;505&quot;/&gt;&lt;property id=&quot;20309&quot; value=&quot;-1&quot;/&gt;&lt;/object&gt;&lt;object type=&quot;3&quot; unique_id=&quot;10048&quot;&gt;&lt;property id=&quot;20148&quot; value=&quot;5&quot;/&gt;&lt;property id=&quot;20300&quot; value=&quot;Slide 33&quot;/&gt;&lt;property id=&quot;20303&quot; value=&quot;-1&quot;/&gt;&lt;property id=&quot;20307&quot; value=&quot;526&quot;/&gt;&lt;property id=&quot;20309&quot; value=&quot;-1&quot;/&gt;&lt;/object&gt;&lt;object type=&quot;3&quot; unique_id=&quot;10049&quot;&gt;&lt;property id=&quot;20148&quot; value=&quot;5&quot;/&gt;&lt;property id=&quot;20300&quot; value=&quot;Slide 34&quot;/&gt;&lt;property id=&quot;20303&quot; value=&quot;-1&quot;/&gt;&lt;property id=&quot;20307&quot; value=&quot;506&quot;/&gt;&lt;property id=&quot;20309&quot; value=&quot;-1&quot;/&gt;&lt;/object&gt;&lt;object type=&quot;3&quot; unique_id=&quot;10050&quot;&gt;&lt;property id=&quot;20148&quot; value=&quot;5&quot;/&gt;&lt;property id=&quot;20300&quot; value=&quot;Slide 35&quot;/&gt;&lt;property id=&quot;20303&quot; value=&quot;-1&quot;/&gt;&lt;property id=&quot;20307&quot; value=&quot;527&quot;/&gt;&lt;property id=&quot;20309&quot; value=&quot;-1&quot;/&gt;&lt;/object&gt;&lt;object type=&quot;3&quot; unique_id=&quot;10051&quot;&gt;&lt;property id=&quot;20148&quot; value=&quot;5&quot;/&gt;&lt;property id=&quot;20300&quot; value=&quot;Slide 36&quot;/&gt;&lt;property id=&quot;20303&quot; value=&quot;-1&quot;/&gt;&lt;property id=&quot;20307&quot; value=&quot;508&quot;/&gt;&lt;property id=&quot;20309&quot; value=&quot;-1&quot;/&gt;&lt;/object&gt;&lt;object type=&quot;3&quot; unique_id=&quot;10052&quot;&gt;&lt;property id=&quot;20148&quot; value=&quot;5&quot;/&gt;&lt;property id=&quot;20300&quot; value=&quot;Slide 37&quot;/&gt;&lt;property id=&quot;20303&quot; value=&quot;-1&quot;/&gt;&lt;property id=&quot;20307&quot; value=&quot;509&quot;/&gt;&lt;property id=&quot;20309&quot; value=&quot;-1&quot;/&gt;&lt;/object&gt;&lt;object type=&quot;3&quot; unique_id=&quot;10053&quot;&gt;&lt;property id=&quot;20148&quot; value=&quot;5&quot;/&gt;&lt;property id=&quot;20300&quot; value=&quot;Slide 38&quot;/&gt;&lt;property id=&quot;20303&quot; value=&quot;-1&quot;/&gt;&lt;property id=&quot;20307&quot; value=&quot;522&quot;/&gt;&lt;property id=&quot;20309&quot; value=&quot;-1&quot;/&gt;&lt;/object&gt;&lt;object type=&quot;3&quot; unique_id=&quot;10054&quot;&gt;&lt;property id=&quot;20148&quot; value=&quot;5&quot;/&gt;&lt;property id=&quot;20300&quot; value=&quot;Slide 39&quot;/&gt;&lt;property id=&quot;20303&quot; value=&quot;-1&quot;/&gt;&lt;property id=&quot;20307&quot; value=&quot;511&quot;/&gt;&lt;property id=&quot;20309&quot; value=&quot;-1&quot;/&gt;&lt;/object&gt;&lt;object type=&quot;3&quot; unique_id=&quot;10055&quot;&gt;&lt;property id=&quot;20148&quot; value=&quot;5&quot;/&gt;&lt;property id=&quot;20300&quot; value=&quot;Slide 40&quot;/&gt;&lt;property id=&quot;20303&quot; value=&quot;-1&quot;/&gt;&lt;property id=&quot;20307&quot; value=&quot;514&quot;/&gt;&lt;property id=&quot;20309&quot; value=&quot;-1&quot;/&gt;&lt;/object&gt;&lt;object type=&quot;3&quot; unique_id=&quot;10056&quot;&gt;&lt;property id=&quot;20148&quot; value=&quot;5&quot;/&gt;&lt;property id=&quot;20300&quot; value=&quot;Slide 41&quot;/&gt;&lt;property id=&quot;20303&quot; value=&quot;-1&quot;/&gt;&lt;property id=&quot;20307&quot; value=&quot;516&quot;/&gt;&lt;property id=&quot;20309&quot; value=&quot;-1&quot;/&gt;&lt;/object&gt;&lt;object type=&quot;3&quot; unique_id=&quot;10057&quot;&gt;&lt;property id=&quot;20148&quot; value=&quot;5&quot;/&gt;&lt;property id=&quot;20300&quot; value=&quot;Slide 42&quot;/&gt;&lt;property id=&quot;20303&quot; value=&quot;-1&quot;/&gt;&lt;property id=&quot;20307&quot; value=&quot;519&quot;/&gt;&lt;property id=&quot;20309&quot; value=&quot;-1&quot;/&gt;&lt;/object&gt;&lt;object type=&quot;3&quot; unique_id=&quot;10058&quot;&gt;&lt;property id=&quot;20148&quot; value=&quot;5&quot;/&gt;&lt;property id=&quot;20300&quot; value=&quot;Slide 43&quot;/&gt;&lt;property id=&quot;20303&quot; value=&quot;-1&quot;/&gt;&lt;property id=&quot;20307&quot; value=&quot;520&quot;/&gt;&lt;property id=&quot;20309&quot; value=&quot;-1&quot;/&gt;&lt;/object&gt;&lt;object type=&quot;3&quot; unique_id=&quot;10059&quot;&gt;&lt;property id=&quot;20148&quot; value=&quot;5&quot;/&gt;&lt;property id=&quot;20300&quot; value=&quot;Slide 44&quot;/&gt;&lt;property id=&quot;20303&quot; value=&quot;-1&quot;/&gt;&lt;property id=&quot;20307&quot; value=&quot;521&quot;/&gt;&lt;property id=&quot;20309&quot; value=&quot;-1&quot;/&gt;&lt;/object&gt;&lt;object type=&quot;3&quot; unique_id=&quot;10060&quot;&gt;&lt;property id=&quot;20148&quot; value=&quot;5&quot;/&gt;&lt;property id=&quot;20300&quot; value=&quot;Slide 45&quot;/&gt;&lt;property id=&quot;20303&quot; value=&quot;-1&quot;/&gt;&lt;property id=&quot;20307&quot; value=&quot;532&quot;/&gt;&lt;property id=&quot;20309&quot; value=&quot;-1&quot;/&gt;&lt;/object&gt;&lt;object type=&quot;3&quot; unique_id=&quot;10061&quot;&gt;&lt;property id=&quot;20148&quot; value=&quot;5&quot;/&gt;&lt;property id=&quot;20300&quot; value=&quot;Slide 46&quot;/&gt;&lt;property id=&quot;20303&quot; value=&quot;-1&quot;/&gt;&lt;property id=&quot;20307&quot; value=&quot;528&quot;/&gt;&lt;property id=&quot;20309&quot; value=&quot;-1&quot;/&gt;&lt;/object&gt;&lt;object type=&quot;3&quot; unique_id=&quot;10062&quot;&gt;&lt;property id=&quot;20148&quot; value=&quot;5&quot;/&gt;&lt;property id=&quot;20300&quot; value=&quot;Slide 47&quot;/&gt;&lt;property id=&quot;20303&quot; value=&quot;-1&quot;/&gt;&lt;property id=&quot;20307&quot; value=&quot;530&quot;/&gt;&lt;property id=&quot;20309&quot; value=&quot;-1&quot;/&gt;&lt;/object&gt;&lt;object type=&quot;3&quot; unique_id=&quot;10063&quot;&gt;&lt;property id=&quot;20148&quot; value=&quot;5&quot;/&gt;&lt;property id=&quot;20300&quot; value=&quot;Slide 48&quot;/&gt;&lt;property id=&quot;20303&quot; value=&quot;-1&quot;/&gt;&lt;property id=&quot;20307&quot; value=&quot;535&quot;/&gt;&lt;property id=&quot;20309&quot; value=&quot;-1&quot;/&gt;&lt;/object&gt;&lt;object type=&quot;3&quot; unique_id=&quot;10064&quot;&gt;&lt;property id=&quot;20148&quot; value=&quot;5&quot;/&gt;&lt;property id=&quot;20300&quot; value=&quot;Slide 49&quot;/&gt;&lt;property id=&quot;20303&quot; value=&quot;-1&quot;/&gt;&lt;property id=&quot;20307&quot; value=&quot;536&quot;/&gt;&lt;property id=&quot;20309&quot; value=&quot;-1&quot;/&gt;&lt;/object&gt;&lt;object type=&quot;3&quot; unique_id=&quot;10065&quot;&gt;&lt;property id=&quot;20148&quot; value=&quot;5&quot;/&gt;&lt;property id=&quot;20300&quot; value=&quot;Slide 50&quot;/&gt;&lt;property id=&quot;20303&quot; value=&quot;-1&quot;/&gt;&lt;property id=&quot;20307&quot; value=&quot;537&quot;/&gt;&lt;property id=&quot;20309&quot; value=&quot;-1&quot;/&gt;&lt;/object&gt;&lt;object type=&quot;3&quot; unique_id=&quot;10066&quot;&gt;&lt;property id=&quot;20148&quot; value=&quot;5&quot;/&gt;&lt;property id=&quot;20300&quot; value=&quot;Slide 51&quot;/&gt;&lt;property id=&quot;20303&quot; value=&quot;-1&quot;/&gt;&lt;property id=&quot;20307&quot; value=&quot;538&quot;/&gt;&lt;property id=&quot;20309&quot; value=&quot;-1&quot;/&gt;&lt;/object&gt;&lt;object type=&quot;3&quot; unique_id=&quot;10067&quot;&gt;&lt;property id=&quot;20148&quot; value=&quot;5&quot;/&gt;&lt;property id=&quot;20300&quot; value=&quot;Slide 52&quot;/&gt;&lt;property id=&quot;20303&quot; value=&quot;-1&quot;/&gt;&lt;property id=&quot;20307&quot; value=&quot;540&quot;/&gt;&lt;property id=&quot;20309&quot; value=&quot;-1&quot;/&gt;&lt;/object&gt;&lt;object type=&quot;3&quot; unique_id=&quot;10068&quot;&gt;&lt;property id=&quot;20148&quot; value=&quot;5&quot;/&gt;&lt;property id=&quot;20300&quot; value=&quot;Slide 53&quot;/&gt;&lt;property id=&quot;20303&quot; value=&quot;-1&quot;/&gt;&lt;property id=&quot;20307&quot; value=&quot;541&quot;/&gt;&lt;property id=&quot;20309&quot; value=&quot;-1&quot;/&gt;&lt;/object&gt;&lt;object type=&quot;3&quot; unique_id=&quot;10069&quot;&gt;&lt;property id=&quot;20148&quot; value=&quot;5&quot;/&gt;&lt;property id=&quot;20300&quot; value=&quot;Slide 54&quot;/&gt;&lt;property id=&quot;20303&quot; value=&quot;-1&quot;/&gt;&lt;property id=&quot;20307&quot; value=&quot;542&quot;/&gt;&lt;property id=&quot;20309&quot; value=&quot;-1&quot;/&gt;&lt;/object&gt;&lt;object type=&quot;3&quot; unique_id=&quot;10070&quot;&gt;&lt;property id=&quot;20148&quot; value=&quot;5&quot;/&gt;&lt;property id=&quot;20300&quot; value=&quot;Slide 55&quot;/&gt;&lt;property id=&quot;20303&quot; value=&quot;-1&quot;/&gt;&lt;property id=&quot;20307&quot; value=&quot;543&quot;/&gt;&lt;property id=&quot;20309&quot; value=&quot;-1&quot;/&gt;&lt;/object&gt;&lt;object type=&quot;3&quot; unique_id=&quot;10071&quot;&gt;&lt;property id=&quot;20148&quot; value=&quot;5&quot;/&gt;&lt;property id=&quot;20300&quot; value=&quot;Slide 56&quot;/&gt;&lt;property id=&quot;20303&quot; value=&quot;-1&quot;/&gt;&lt;property id=&quot;20307&quot; value=&quot;544&quot;/&gt;&lt;property id=&quot;20309&quot; value=&quot;-1&quot;/&gt;&lt;/object&gt;&lt;object type=&quot;3&quot; unique_id=&quot;10072&quot;&gt;&lt;property id=&quot;20148&quot; value=&quot;5&quot;/&gt;&lt;property id=&quot;20300&quot; value=&quot;Slide 57&quot;/&gt;&lt;property id=&quot;20303&quot; value=&quot;-1&quot;/&gt;&lt;property id=&quot;20307&quot; value=&quot;545&quot;/&gt;&lt;property id=&quot;20309&quot; value=&quot;-1&quot;/&gt;&lt;/object&gt;&lt;object type=&quot;3&quot; unique_id=&quot;10073&quot;&gt;&lt;property id=&quot;20148&quot; value=&quot;5&quot;/&gt;&lt;property id=&quot;20300&quot; value=&quot;Slide 58&quot;/&gt;&lt;property id=&quot;20303&quot; value=&quot;-1&quot;/&gt;&lt;property id=&quot;20307&quot; value=&quot;546&quot;/&gt;&lt;property id=&quot;20309&quot; value=&quot;-1&quot;/&gt;&lt;/object&gt;&lt;object type=&quot;3&quot; unique_id=&quot;10074&quot;&gt;&lt;property id=&quot;20148&quot; value=&quot;5&quot;/&gt;&lt;property id=&quot;20300&quot; value=&quot;Slide 59&quot;/&gt;&lt;property id=&quot;20303&quot; value=&quot;-1&quot;/&gt;&lt;property id=&quot;20307&quot; value=&quot;547&quot;/&gt;&lt;property id=&quot;20309&quot; value=&quot;-1&quot;/&gt;&lt;/object&gt;&lt;object type=&quot;3&quot; unique_id=&quot;10075&quot;&gt;&lt;property id=&quot;20148&quot; value=&quot;5&quot;/&gt;&lt;property id=&quot;20300&quot; value=&quot;Slide 60&quot;/&gt;&lt;property id=&quot;20303&quot; value=&quot;-1&quot;/&gt;&lt;property id=&quot;20307&quot; value=&quot;548&quot;/&gt;&lt;property id=&quot;20309&quot; value=&quot;-1&quot;/&gt;&lt;/object&gt;&lt;object type=&quot;3&quot; unique_id=&quot;10076&quot;&gt;&lt;property id=&quot;20148&quot; value=&quot;5&quot;/&gt;&lt;property id=&quot;20300&quot; value=&quot;Slide 61&quot;/&gt;&lt;property id=&quot;20303&quot; value=&quot;-1&quot;/&gt;&lt;property id=&quot;20307&quot; value=&quot;555&quot;/&gt;&lt;property id=&quot;20309&quot; value=&quot;-1&quot;/&gt;&lt;/object&gt;&lt;object type=&quot;3&quot; unique_id=&quot;10077&quot;&gt;&lt;property id=&quot;20148&quot; value=&quot;5&quot;/&gt;&lt;property id=&quot;20300&quot; value=&quot;Slide 62&quot;/&gt;&lt;property id=&quot;20303&quot; value=&quot;-1&quot;/&gt;&lt;property id=&quot;20307&quot; value=&quot;549&quot;/&gt;&lt;property id=&quot;20309&quot; value=&quot;-1&quot;/&gt;&lt;/object&gt;&lt;object type=&quot;3&quot; unique_id=&quot;10078&quot;&gt;&lt;property id=&quot;20148&quot; value=&quot;5&quot;/&gt;&lt;property id=&quot;20300&quot; value=&quot;Slide 63&quot;/&gt;&lt;property id=&quot;20303&quot; value=&quot;-1&quot;/&gt;&lt;property id=&quot;20307&quot; value=&quot;550&quot;/&gt;&lt;property id=&quot;20309&quot; value=&quot;-1&quot;/&gt;&lt;/object&gt;&lt;object type=&quot;3&quot; unique_id=&quot;10079&quot;&gt;&lt;property id=&quot;20148&quot; value=&quot;5&quot;/&gt;&lt;property id=&quot;20300&quot; value=&quot;Slide 64&quot;/&gt;&lt;property id=&quot;20303&quot; value=&quot;-1&quot;/&gt;&lt;property id=&quot;20307&quot; value=&quot;551&quot;/&gt;&lt;property id=&quot;20309&quot; value=&quot;-1&quot;/&gt;&lt;/object&gt;&lt;object type=&quot;3&quot; unique_id=&quot;10080&quot;&gt;&lt;property id=&quot;20148&quot; value=&quot;5&quot;/&gt;&lt;property id=&quot;20300&quot; value=&quot;Slide 65&quot;/&gt;&lt;property id=&quot;20303&quot; value=&quot;-1&quot;/&gt;&lt;property id=&quot;20307&quot; value=&quot;552&quot;/&gt;&lt;property id=&quot;20309&quot; value=&quot;-1&quot;/&gt;&lt;/object&gt;&lt;object type=&quot;3&quot; unique_id=&quot;10081&quot;&gt;&lt;property id=&quot;20148&quot; value=&quot;5&quot;/&gt;&lt;property id=&quot;20300&quot; value=&quot;Slide 66&quot;/&gt;&lt;property id=&quot;20303&quot; value=&quot;-1&quot;/&gt;&lt;property id=&quot;20307&quot; value=&quot;553&quot;/&gt;&lt;property id=&quot;20309&quot; value=&quot;-1&quot;/&gt;&lt;/object&gt;&lt;object type=&quot;3&quot; unique_id=&quot;10082&quot;&gt;&lt;property id=&quot;20148&quot; value=&quot;5&quot;/&gt;&lt;property id=&quot;20300&quot; value=&quot;Slide 67&quot;/&gt;&lt;property id=&quot;20303&quot; value=&quot;-1&quot;/&gt;&lt;property id=&quot;20307&quot; value=&quot;554&quot;/&gt;&lt;property id=&quot;20309&quot; value=&quot;-1&quot;/&gt;&lt;/object&gt;&lt;object type=&quot;3&quot; unique_id=&quot;10083&quot;&gt;&lt;property id=&quot;20148&quot; value=&quot;5&quot;/&gt;&lt;property id=&quot;20300&quot; value=&quot;Slide 68&quot;/&gt;&lt;property id=&quot;20303&quot; value=&quot;-1&quot;/&gt;&lt;property id=&quot;20307&quot; value=&quot;475&quot;/&gt;&lt;property id=&quot;20309&quot; value=&quot;-1&quot;/&gt;&lt;/object&gt;&lt;object type=&quot;3&quot; unique_id=&quot;10084&quot;&gt;&lt;property id=&quot;20148&quot; value=&quot;5&quot;/&gt;&lt;property id=&quot;20300&quot; value=&quot;Slide 69&quot;/&gt;&lt;property id=&quot;20303&quot; value=&quot;-1&quot;/&gt;&lt;property id=&quot;20307&quot; value=&quot;577&quot;/&gt;&lt;property id=&quot;20309&quot; value=&quot;-1&quot;/&gt;&lt;/object&gt;&lt;object type=&quot;3&quot; unique_id=&quot;10085&quot;&gt;&lt;property id=&quot;20148&quot; value=&quot;5&quot;/&gt;&lt;property id=&quot;20300&quot; value=&quot;Slide 70 - &amp;quot;Aplicaciones de los láseres&amp;quot;&quot;/&gt;&lt;property id=&quot;20303&quot; value=&quot;-1&quot;/&gt;&lt;property id=&quot;20307&quot; value=&quot;582&quot;/&gt;&lt;property id=&quot;20309&quot; value=&quot;-1&quot;/&gt;&lt;/object&gt;&lt;object type=&quot;3&quot; unique_id=&quot;10086&quot;&gt;&lt;property id=&quot;20148&quot; value=&quot;5&quot;/&gt;&lt;property id=&quot;20300&quot; value=&quot;Slide 71 - &amp;quot;Aplicaciones de los láseres&amp;quot;&quot;/&gt;&lt;property id=&quot;20303&quot; value=&quot;-1&quot;/&gt;&lt;property id=&quot;20307&quot; value=&quot;583&quot;/&gt;&lt;property id=&quot;20309&quot; value=&quot;-1&quot;/&gt;&lt;/object&gt;&lt;object type=&quot;3&quot; unique_id=&quot;10087&quot;&gt;&lt;property id=&quot;20148&quot; value=&quot;5&quot;/&gt;&lt;property id=&quot;20300&quot; value=&quot;Slide 72 - &amp;quot;Aplicaciones de los láseres&amp;quot;&quot;/&gt;&lt;property id=&quot;20303&quot; value=&quot;-1&quot;/&gt;&lt;property id=&quot;20307&quot; value=&quot;584&quot;/&gt;&lt;property id=&quot;20309&quot; value=&quot;-1&quot;/&gt;&lt;/object&gt;&lt;object type=&quot;3&quot; unique_id=&quot;10088&quot;&gt;&lt;property id=&quot;20148&quot; value=&quot;5&quot;/&gt;&lt;property id=&quot;20300&quot; value=&quot;Slide 73 - &amp;quot;Aplicaciones de los láseres&amp;quot;&quot;/&gt;&lt;property id=&quot;20303&quot; value=&quot;-1&quot;/&gt;&lt;property id=&quot;20307&quot; value=&quot;585&quot;/&gt;&lt;property id=&quot;20309&quot; value=&quot;-1&quot;/&gt;&lt;/object&gt;&lt;object type=&quot;3&quot; unique_id=&quot;10089&quot;&gt;&lt;property id=&quot;20148&quot; value=&quot;5&quot;/&gt;&lt;property id=&quot;20300&quot; value=&quot;Slide 74 - &amp;quot;Aplicaciones de los láseres&amp;quot;&quot;/&gt;&lt;property id=&quot;20303&quot; value=&quot;-1&quot;/&gt;&lt;property id=&quot;20307&quot; value=&quot;586&quot;/&gt;&lt;property id=&quot;20309&quot; value=&quot;-1&quot;/&gt;&lt;/object&gt;&lt;object type=&quot;3&quot; unique_id=&quot;10090&quot;&gt;&lt;property id=&quot;20148&quot; value=&quot;5&quot;/&gt;&lt;property id=&quot;20300&quot; value=&quot;Slide 75 - &amp;quot;Aplicaciones de los láseres&amp;quot;&quot;/&gt;&lt;property id=&quot;20303&quot; value=&quot;-1&quot;/&gt;&lt;property id=&quot;20307&quot; value=&quot;587&quot;/&gt;&lt;property id=&quot;20309&quot; value=&quot;-1&quot;/&gt;&lt;/object&gt;&lt;object type=&quot;3&quot; unique_id=&quot;10091&quot;&gt;&lt;property id=&quot;20148&quot; value=&quot;5&quot;/&gt;&lt;property id=&quot;20300&quot; value=&quot;Slide 76 - &amp;quot;Aplicaciones de los láseres&amp;quot;&quot;/&gt;&lt;property id=&quot;20303&quot; value=&quot;-1&quot;/&gt;&lt;property id=&quot;20307&quot; value=&quot;588&quot;/&gt;&lt;property id=&quot;20309&quot; value=&quot;-1&quot;/&gt;&lt;/object&gt;&lt;object type=&quot;3&quot; unique_id=&quot;10092&quot;&gt;&lt;property id=&quot;20148&quot; value=&quot;5&quot;/&gt;&lt;property id=&quot;20300&quot; value=&quot;Slide 77 - &amp;quot;Aplicaciones de los láseres&amp;quot;&quot;/&gt;&lt;property id=&quot;20303&quot; value=&quot;-1&quot;/&gt;&lt;property id=&quot;20307&quot; value=&quot;589&quot;/&gt;&lt;property id=&quot;20309&quot; value=&quot;-1&quot;/&gt;&lt;/object&gt;&lt;object type=&quot;3&quot; unique_id=&quot;10093&quot;&gt;&lt;property id=&quot;20148&quot; value=&quot;5&quot;/&gt;&lt;property id=&quot;20300&quot; value=&quot;Slide 78 - &amp;quot;Aplicaciones de los láseres&amp;quot;&quot;/&gt;&lt;property id=&quot;20303&quot; value=&quot;-1&quot;/&gt;&lt;property id=&quot;20307&quot; value=&quot;590&quot;/&gt;&lt;property id=&quot;20309&quot; value=&quot;-1&quot;/&gt;&lt;/object&gt;&lt;object type=&quot;3&quot; unique_id=&quot;10094&quot;&gt;&lt;property id=&quot;20148&quot; value=&quot;5&quot;/&gt;&lt;property id=&quot;20300&quot; value=&quot;Slide 79 - &amp;quot;Láseres en Medicina&amp;quot;&quot;/&gt;&lt;property id=&quot;20303&quot; value=&quot;-1&quot;/&gt;&lt;property id=&quot;20307&quot; value=&quot;591&quot;/&gt;&lt;property id=&quot;20309&quot; value=&quot;-1&quot;/&gt;&lt;/object&gt;&lt;object type=&quot;3&quot; unique_id=&quot;10095&quot;&gt;&lt;property id=&quot;20148&quot; value=&quot;5&quot;/&gt;&lt;property id=&quot;20300&quot; value=&quot;Slide 80&quot;/&gt;&lt;property id=&quot;20303&quot; value=&quot;-1&quot;/&gt;&lt;property id=&quot;20307&quot; value=&quot;592&quot;/&gt;&lt;property id=&quot;20309&quot; value=&quot;-1&quot;/&gt;&lt;/object&gt;&lt;object type=&quot;3&quot; unique_id=&quot;10096&quot;&gt;&lt;property id=&quot;20148&quot; value=&quot;5&quot;/&gt;&lt;property id=&quot;20300&quot; value=&quot;Slide 81&quot;/&gt;&lt;property id=&quot;20303&quot; value=&quot;-1&quot;/&gt;&lt;property id=&quot;20307&quot; value=&quot;578&quot;/&gt;&lt;property id=&quot;20309&quot; value=&quot;-1&quot;/&gt;&lt;/object&gt;&lt;object type=&quot;3&quot; unique_id=&quot;10097&quot;&gt;&lt;property id=&quot;20148&quot; value=&quot;5&quot;/&gt;&lt;property id=&quot;20300&quot; value=&quot;Slide 82&quot;/&gt;&lt;property id=&quot;20303&quot; value=&quot;-1&quot;/&gt;&lt;property id=&quot;20307&quot; value=&quot;579&quot;/&gt;&lt;property id=&quot;20309&quot; value=&quot;-1&quot;/&gt;&lt;/object&gt;&lt;object type=&quot;3&quot; unique_id=&quot;10098&quot;&gt;&lt;property id=&quot;20148&quot; value=&quot;5&quot;/&gt;&lt;property id=&quot;20300&quot; value=&quot;Slide 83&quot;/&gt;&lt;property id=&quot;20303&quot; value=&quot;-1&quot;/&gt;&lt;property id=&quot;20307&quot; value=&quot;580&quot;/&gt;&lt;property id=&quot;20309&quot; value=&quot;-1&quot;/&gt;&lt;/object&gt;&lt;object type=&quot;3&quot; unique_id=&quot;10099&quot;&gt;&lt;property id=&quot;20148&quot; value=&quot;5&quot;/&gt;&lt;property id=&quot;20300&quot; value=&quot;Slide 84&quot;/&gt;&lt;property id=&quot;20303&quot; value=&quot;-1&quot;/&gt;&lt;property id=&quot;20307&quot; value=&quot;379&quot;/&gt;&lt;property id=&quot;20309&quot; value=&quot;-1&quot;/&gt;&lt;/object&gt;&lt;object type=&quot;3&quot; unique_id=&quot;10100&quot;&gt;&lt;property id=&quot;20148&quot; value=&quot;5&quot;/&gt;&lt;property id=&quot;20300&quot; value=&quot;Slide 85&quot;/&gt;&lt;property id=&quot;20303&quot; value=&quot;-1&quot;/&gt;&lt;property id=&quot;20307&quot; value=&quot;320&quot;/&gt;&lt;property id=&quot;20309&quot; value=&quot;-1&quot;/&gt;&lt;/object&gt;&lt;object type=&quot;3&quot; unique_id=&quot;10101&quot;&gt;&lt;property id=&quot;20148&quot; value=&quot;5&quot;/&gt;&lt;property id=&quot;20300&quot; value=&quot;Slide 86&quot;/&gt;&lt;property id=&quot;20303&quot; value=&quot;-1&quot;/&gt;&lt;property id=&quot;20307&quot; value=&quot;330&quot;/&gt;&lt;property id=&quot;20309&quot; value=&quot;-1&quot;/&gt;&lt;/object&gt;&lt;/object&gt;&lt;/object&gt;&lt;/database&gt;"/>
  <p:tag name="SECTOMILLISECCONVERTED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8B31C63-640D-49D5-91C4-6E9A5018A04F}&quot;/&gt;&lt;filename val=&quot;C:\Users\Carlos\Desktop\Getting_Started_with_Adobe_Presenter\data\asimages\{C8B31C63-640D-49D5-91C4-6E9A5018A04F}.png&quot;/&gt;&lt;hasEffects val=&quot;1&quot;/&gt;&lt;left val=&quot;246&quot;/&gt;&lt;top val=&quot;153.78&quot;/&gt;&lt;width val=&quot;232.8&quot;/&gt;&lt;height val=&quot;254.52&quot;/&gt;&lt;/ThreeDShapeInfo&gt;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FDA1B8A-8139-4F08-A1E6-32C94BE3F632}&quot;/&gt;&lt;filename val=&quot;C:\Users\Carlos\Desktop\Getting_Started_with_Adobe_Presenter\data\asimages\{4FDA1B8A-8139-4F08-A1E6-32C94BE3F632}.png&quot;/&gt;&lt;hasEffects val=&quot;1&quot;/&gt;&lt;left val=&quot;27.78&quot;/&gt;&lt;top val=&quot;195&quot;/&gt;&lt;width val=&quot;679.02&quot;/&gt;&lt;height val=&quot;49.8&quot;/&gt;&lt;/ThreeDShapeInfo&gt;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6958857-2036-4ABC-9C88-C880E429ED9B}&quot;/&gt;&lt;filename val=&quot;C:\Users\Carlos\Desktop\Getting_Started_with_Adobe_Presenter\data\asimages\{F6958857-2036-4ABC-9C88-C880E429ED9B}.png&quot;/&gt;&lt;hasEffects val=&quot;1&quot;/&gt;&lt;left val=&quot;27&quot;/&gt;&lt;top val=&quot;161.28&quot;/&gt;&lt;width val=&quot;679.08&quot;/&gt;&lt;height val=&quot;49.8&quot;/&gt;&lt;/ThreeDShapeInfo&gt;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718DCE2-38B3-4217-B471-48D6D5746078}&quot;/&gt;&lt;filename val=&quot;C:\Users\Carlos\Desktop\Getting_Started_with_Adobe_Presenter\data\asimages\{9718DCE2-38B3-4217-B471-48D6D5746078}.png&quot;/&gt;&lt;hasEffects val=&quot;1&quot;/&gt;&lt;left val=&quot;28.5&quot;/&gt;&lt;top val=&quot;230.28&quot;/&gt;&lt;width val=&quot;679.08&quot;/&gt;&lt;height val=&quot;49.8&quot;/&gt;&lt;/ThreeDShapeInfo&gt;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7223828-4E16-4483-8761-D7C4396FB62C}&quot;/&gt;&lt;filename val=&quot;C:\Users\Carlos\Desktop\Getting_Started_with_Adobe_Presenter\data\asimages\{27223828-4E16-4483-8761-D7C4396FB62C}.png&quot;/&gt;&lt;hasEffects val=&quot;1&quot;/&gt;&lt;left val=&quot;52.5&quot;/&gt;&lt;top val=&quot;9&quot;/&gt;&lt;width val=&quot;181.08&quot;/&gt;&lt;height val=&quot;76.8&quot;/&gt;&lt;/ThreeDShapeInfo&gt;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D1A9655-F472-4898-9769-2C164D784933}&quot;/&gt;&lt;filename val=&quot;C:\Users\Carlos\Desktop\Getting_Started_with_Adobe_Presenter\data\asimages\{9D1A9655-F472-4898-9769-2C164D784933}.png&quot;/&gt;&lt;hasEffects val=&quot;1&quot;/&gt;&lt;left val=&quot;30&quot;/&gt;&lt;top val=&quot;264&quot;/&gt;&lt;width val=&quot;679.08&quot;/&gt;&lt;height val=&quot;49.8&quot;/&gt;&lt;/ThreeDShapeInfo&gt;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D7092E8-9CEC-4AF8-ADEC-2E1F73CFAA4E}&quot;/&gt;&lt;filename val=&quot;C:\Users\Carlos\Desktop\Getting_Started_with_Adobe_Presenter\data\asimages\{3D7092E8-9CEC-4AF8-ADEC-2E1F73CFAA4E}.png&quot;/&gt;&lt;hasEffects val=&quot;1&quot;/&gt;&lt;left val=&quot;30.78&quot;/&gt;&lt;top val=&quot;297&quot;/&gt;&lt;width val=&quot;679.02&quot;/&gt;&lt;height val=&quot;49.8&quot;/&gt;&lt;/ThreeDShapeInfo&gt;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E2B0B3C-9CE1-43F8-8900-8671907C33BF}&quot;/&gt;&lt;filename val=&quot;C:\Users\Carlos\Desktop\Getting_Started_with_Adobe_Presenter\data\asimages\{BE2B0B3C-9CE1-43F8-8900-8671907C33BF}.png&quot;/&gt;&lt;hasEffects val=&quot;1&quot;/&gt;&lt;left val=&quot;30&quot;/&gt;&lt;top val=&quot;329.28&quot;/&gt;&lt;width val=&quot;682.08&quot;/&gt;&lt;height val=&quot;50.52&quot;/&gt;&lt;/ThreeDShapeInfo&gt;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CDB5F7E-754F-45A6-A2B7-22FAF4C8880F}&quot;/&gt;&lt;filename val=&quot;C:\Users\Carlos\Desktop\Getting_Started_with_Adobe_Presenter\data\asimages\{FCDB5F7E-754F-45A6-A2B7-22FAF4C8880F}.png&quot;/&gt;&lt;hasEffects val=&quot;1&quot;/&gt;&lt;left val=&quot;277.5&quot;/&gt;&lt;top val=&quot;388.5&quot;/&gt;&lt;width val=&quot;262.08&quot;/&gt;&lt;height val=&quot;108.3&quot;/&gt;&lt;/ThreeDShapeInfo&gt;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2254747-8D44-493B-8C59-2D3B76EFB041}&quot;/&gt;&lt;filename val=&quot;C:\Users\Carlos\Desktop\Getting_Started_with_Adobe_Presenter\data\asimages\{92254747-8D44-493B-8C59-2D3B76EFB041}.png&quot;/&gt;&lt;hasEffects val=&quot;1&quot;/&gt;&lt;left val=&quot;52.5&quot;/&gt;&lt;top val=&quot;9&quot;/&gt;&lt;width val=&quot;181.08&quot;/&gt;&lt;height val=&quot;76.8&quot;/&gt;&lt;/ThreeDShapeInfo&gt;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4190929-36E2-4896-8685-65F2185EFCE0}&quot;/&gt;&lt;filename val=&quot;C:\Users\Carlos\Desktop\Getting_Started_with_Adobe_Presenter\data\asimages\{14190929-36E2-4896-8685-65F2185EFCE0}.png&quot;/&gt;&lt;hasEffects val=&quot;1&quot;/&gt;&lt;left val=&quot;60&quot;/&gt;&lt;top val=&quot;192&quot;/&gt;&lt;width val=&quot;540.3&quot;/&gt;&lt;height val=&quot;56.58&quot;/&gt;&lt;/ThreeDShapeInfo&gt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E1EB822-F1E3-468E-9C98-D50E166B989D}&quot;/&gt;&lt;filename val=&quot;C:\Users\Carlos\Desktop\Getting_Started_with_Adobe_Presenter\data\asimages\{2E1EB822-F1E3-468E-9C98-D50E166B989D}.png&quot;/&gt;&lt;hasEffects val=&quot;1&quot;/&gt;&lt;left val=&quot;269.28&quot;/&gt;&lt;top val=&quot;240.78&quot;/&gt;&lt;width val=&quot;214.02&quot;/&gt;&lt;height val=&quot;94.8&quot;/&gt;&lt;/ThreeDShapeInfo&gt;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4141999-75C5-4F0B-9CB4-2A9A9B61BCC2}&quot;/&gt;&lt;filename val=&quot;C:\Users\Carlos\Desktop\Getting_Started_with_Adobe_Presenter\data\asimages\{54141999-75C5-4F0B-9CB4-2A9A9B61BCC2}.png&quot;/&gt;&lt;hasEffects val=&quot;1&quot;/&gt;&lt;left val=&quot;60&quot;/&gt;&lt;top val=&quot;253.5&quot;/&gt;&lt;width val=&quot;540.3&quot;/&gt;&lt;height val=&quot;78.3&quot;/&gt;&lt;/ThreeDShapeInfo&gt;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2C47C6F-90B0-48CE-91DB-A9CC0EA03602}&quot;/&gt;&lt;filename val=&quot;C:\Users\Carlos\Desktop\Getting_Started_with_Adobe_Presenter\data\asimages\{72C47C6F-90B0-48CE-91DB-A9CC0EA03602}.png&quot;/&gt;&lt;hasEffects val=&quot;1&quot;/&gt;&lt;left val=&quot;60&quot;/&gt;&lt;top val=&quot;334.5&quot;/&gt;&lt;width val=&quot;540.3&quot;/&gt;&lt;height val=&quot;56.58&quot;/&gt;&lt;/ThreeDShapeInfo&gt;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65A5D1A-3CFA-44C2-A7D9-28BFE5F25A6E}&quot;/&gt;&lt;filename val=&quot;C:\Users\Carlos\Desktop\Getting_Started_with_Adobe_Presenter\data\asimages\{765A5D1A-3CFA-44C2-A7D9-28BFE5F25A6E}.png&quot;/&gt;&lt;hasEffects val=&quot;1&quot;/&gt;&lt;left val=&quot;95.28&quot;/&gt;&lt;top val=&quot;409.5&quot;/&gt;&lt;width val=&quot;554.52&quot;/&gt;&lt;height val=&quot;56.58&quot;/&gt;&lt;/ThreeDShapeInfo&gt;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4CC144B-2CDB-4BE8-AC86-D0621B3FE606}&quot;/&gt;&lt;filename val=&quot;C:\Users\Carlos\Desktop\Getting_Started_with_Adobe_Presenter\data\asimages\{E4CC144B-2CDB-4BE8-AC86-D0621B3FE606}.png&quot;/&gt;&lt;hasEffects val=&quot;1&quot;/&gt;&lt;left val=&quot;311.28&quot;/&gt;&lt;top val=&quot;195&quot;/&gt;&lt;width val=&quot;65.52&quot;/&gt;&lt;height val=&quot;34.8&quot;/&gt;&lt;/ThreeDShapeInfo&gt;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EAF649D-B0C1-4BC6-978E-E2EBEE529074}&quot;/&gt;&lt;filename val=&quot;C:\Users\Carlos\Desktop\Getting_Started_with_Adobe_Presenter\data\asimages\{6EAF649D-B0C1-4BC6-978E-E2EBEE529074}.png&quot;/&gt;&lt;hasEffects val=&quot;1&quot;/&gt;&lt;left val=&quot;445.5&quot;/&gt;&lt;top val=&quot;192&quot;/&gt;&lt;width val=&quot;172.08&quot;/&gt;&lt;height val=&quot;34.8&quot;/&gt;&lt;/ThreeDShapeInfo&gt;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907291E-98C7-4BEF-8A24-5D8BE705C147}&quot;/&gt;&lt;filename val=&quot;C:\Users\Carlos\Desktop\Getting_Started_with_Adobe_Presenter\data\asimages\{9907291E-98C7-4BEF-8A24-5D8BE705C147}.png&quot;/&gt;&lt;hasEffects val=&quot;1&quot;/&gt;&lt;left val=&quot;369.78&quot;/&gt;&lt;top val=&quot;162&quot;/&gt;&lt;width val=&quot;78.3&quot;/&gt;&lt;height val=&quot;34.8&quot;/&gt;&lt;/ThreeDShapeInfo&gt;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728B862-C066-48AB-8B54-B69992599073}&quot;/&gt;&lt;filename val=&quot;C:\Users\Carlos\Desktop\Getting_Started_with_Adobe_Presenter\data\asimages\{6728B862-C066-48AB-8B54-B69992599073}.png&quot;/&gt;&lt;hasEffects val=&quot;1&quot;/&gt;&lt;left val=&quot;66&quot;/&gt;&lt;top val=&quot;170.28&quot;/&gt;&lt;width val=&quot;251.58&quot;/&gt;&lt;height val=&quot;36.3&quot;/&gt;&lt;/ThreeDShapeInfo&gt;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EE11153-E246-43A3-A356-62E21BB4DA81}&quot;/&gt;&lt;filename val=&quot;C:\Users\Carlos\Desktop\Getting_Started_with_Adobe_Presenter\data\asimages\{FEE11153-E246-43A3-A356-62E21BB4DA81}.png&quot;/&gt;&lt;hasEffects val=&quot;1&quot;/&gt;&lt;left val=&quot;52.5&quot;/&gt;&lt;top val=&quot;13.5&quot;/&gt;&lt;width val=&quot;400.08&quot;/&gt;&lt;height val=&quot;73.08&quot;/&gt;&lt;/ThreeDShapeInfo&gt;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6F0FB24-27B5-4F05-9703-6AC921732114}&quot;/&gt;&lt;filename val=&quot;C:\Users\Carlos\Desktop\Getting_Started_with_Adobe_Presenter\data\asimages\{26F0FB24-27B5-4F05-9703-6AC921732114}.png&quot;/&gt;&lt;hasEffects val=&quot;1&quot;/&gt;&lt;left val=&quot;60.78&quot;/&gt;&lt;top val=&quot;291&quot;/&gt;&lt;width val=&quot;290.52&quot;/&gt;&lt;height val=&quot;155.58&quot;/&gt;&lt;/ThreeDShapeInfo&gt;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2FA4667-3631-4148-BC64-35883FE7BFB5}&quot;/&gt;&lt;filename val=&quot;C:\Users\Carlos\Desktop\Getting_Started_with_Adobe_Presenter\data\asimages\{E2FA4667-3631-4148-BC64-35883FE7BFB5}.png&quot;/&gt;&lt;hasEffects val=&quot;1&quot;/&gt;&lt;left val=&quot;384&quot;/&gt;&lt;top val=&quot;290.28&quot;/&gt;&lt;width val=&quot;227.58&quot;/&gt;&lt;height val=&quot;155.52&quot;/&gt;&lt;/ThreeDShapeInfo&gt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57E1E91-C03D-4304-8A94-29A5A50A259E}&quot;/&gt;&lt;filename val=&quot;C:\Users\Carlos\Desktop\Getting_Started_with_Adobe_Presenter\data\asimages\{357E1E91-C03D-4304-8A94-29A5A50A259E}.png&quot;/&gt;&lt;hasEffects val=&quot;1&quot;/&gt;&lt;left val=&quot;246&quot;/&gt;&lt;top val=&quot;153.78&quot;/&gt;&lt;width val=&quot;232.8&quot;/&gt;&lt;height val=&quot;254.52&quot;/&gt;&lt;/ThreeDShapeInfo&gt;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2681DFE-4D25-4BF6-BE0E-19C0A92EB0EE}&quot;/&gt;&lt;filename val=&quot;C:\Users\Carlos\Desktop\Getting_Started_with_Adobe_Presenter\data\asimages\{D2681DFE-4D25-4BF6-BE0E-19C0A92EB0EE}.png&quot;/&gt;&lt;hasEffects val=&quot;1&quot;/&gt;&lt;left val=&quot;52.5&quot;/&gt;&lt;top val=&quot;13.5&quot;/&gt;&lt;width val=&quot;406.8&quot;/&gt;&lt;height val=&quot;73.08&quot;/&gt;&lt;/ThreeDShapeInfo&gt;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B2C2521-2745-4D5E-8D0E-3E39B5A0F61C}&quot;/&gt;&lt;filename val=&quot;C:\Users\Carlos\Desktop\Getting_Started_with_Adobe_Presenter\data\asimages\{CB2C2521-2745-4D5E-8D0E-3E39B5A0F61C}.png&quot;/&gt;&lt;hasEffects val=&quot;1&quot;/&gt;&lt;left val=&quot;83.28&quot;/&gt;&lt;top val=&quot;183.78&quot;/&gt;&lt;width val=&quot;546.3&quot;/&gt;&lt;height val=&quot;78.3&quot;/&gt;&lt;/ThreeDShapeInfo&gt;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D3E2961-2EE8-4216-B08F-F92CE7D83493}&quot;/&gt;&lt;filename val=&quot;C:\Users\Carlos\Desktop\Getting_Started_with_Adobe_Presenter\data\asimages\{4D3E2961-2EE8-4216-B08F-F92CE7D83493}.png&quot;/&gt;&lt;hasEffects val=&quot;1&quot;/&gt;&lt;left val=&quot;270.78&quot;/&gt;&lt;top val=&quot;270.78&quot;/&gt;&lt;width val=&quot;434.52&quot;/&gt;&lt;height val=&quot;165.3&quot;/&gt;&lt;/ThreeDShapeInfo&gt;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FFBF3A9-9D3B-44EB-AF01-EEDC5B6D225D}&quot;/&gt;&lt;filename val=&quot;C:\Users\Carlos\Desktop\Getting_Started_with_Adobe_Presenter\data\asimages\{7FFBF3A9-9D3B-44EB-AF01-EEDC5B6D225D}.png&quot;/&gt;&lt;hasEffects val=&quot;1&quot;/&gt;&lt;left val=&quot;270&quot;/&gt;&lt;top val=&quot;443.28&quot;/&gt;&lt;width val=&quot;421.8&quot;/&gt;&lt;height val=&quot;78.3&quot;/&gt;&lt;/ThreeDShapeInfo&gt;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5E695E1-0A7E-46FF-8C8A-2F766723CF37}&quot;/&gt;&lt;filename val=&quot;C:\Users\Carlos\Desktop\Getting_Started_with_Adobe_Presenter\data\asimages\{45E695E1-0A7E-46FF-8C8A-2F766723CF37}.png&quot;/&gt;&lt;hasEffects val=&quot;1&quot;/&gt;&lt;left val=&quot;52.5&quot;/&gt;&lt;top val=&quot;13.5&quot;/&gt;&lt;width val=&quot;406.8&quot;/&gt;&lt;height val=&quot;73.08&quot;/&gt;&lt;/ThreeDShapeInfo&gt;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1EF2E62-25AD-44E8-947C-5F45F8D1F6C4}&quot;/&gt;&lt;filename val=&quot;C:\Users\Carlos\Desktop\Getting_Started_with_Adobe_Presenter\data\asimages\{01EF2E62-25AD-44E8-947C-5F45F8D1F6C4}.png&quot;/&gt;&lt;hasEffects val=&quot;1&quot;/&gt;&lt;left val=&quot;83.28&quot;/&gt;&lt;top val=&quot;183.78&quot;/&gt;&lt;width val=&quot;546.3&quot;/&gt;&lt;height val=&quot;78.3&quot;/&gt;&lt;/ThreeDShapeInfo&gt;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BAF6A42-5FD4-4952-92B9-616D7F983D35}&quot;/&gt;&lt;filename val=&quot;C:\Users\Carlos\Desktop\Getting_Started_with_Adobe_Presenter\data\asimages\{7BAF6A42-5FD4-4952-92B9-616D7F983D35}.png&quot;/&gt;&lt;hasEffects val=&quot;1&quot;/&gt;&lt;left val=&quot;83.28&quot;/&gt;&lt;top val=&quot;266.28&quot;/&gt;&lt;width val=&quot;553.02&quot;/&gt;&lt;height val=&quot;78.3&quot;/&gt;&lt;/ThreeDShapeInfo&gt;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B5A012F-A9BA-4D47-864B-6A2B46394B4A}&quot;/&gt;&lt;filename val=&quot;C:\Users\Carlos\Desktop\Getting_Started_with_Adobe_Presenter\data\asimages\{5B5A012F-A9BA-4D47-864B-6A2B46394B4A}.png&quot;/&gt;&lt;hasEffects val=&quot;1&quot;/&gt;&lt;left val=&quot;52.5&quot;/&gt;&lt;top val=&quot;13.5&quot;/&gt;&lt;width val=&quot;406.8&quot;/&gt;&lt;height val=&quot;73.08&quot;/&gt;&lt;/ThreeDShapeInfo&gt;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606744A-10FF-4348-82E9-936DB2AF9B6A}&quot;/&gt;&lt;filename val=&quot;C:\Users\Carlos\Desktop\Getting_Started_with_Adobe_Presenter\data\asimages\{B606744A-10FF-4348-82E9-936DB2AF9B6A}.png&quot;/&gt;&lt;hasEffects val=&quot;1&quot;/&gt;&lt;left val=&quot;83.28&quot;/&gt;&lt;top val=&quot;183.78&quot;/&gt;&lt;width val=&quot;546.3&quot;/&gt;&lt;height val=&quot;78.3&quot;/&gt;&lt;/ThreeDShapeInfo&gt;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345FDE9-11C1-4D41-A07B-B0D0F863A7CC}&quot;/&gt;&lt;filename val=&quot;C:\Users\Carlos\Desktop\Getting_Started_with_Adobe_Presenter\data\asimages\{1345FDE9-11C1-4D41-A07B-B0D0F863A7CC}.png&quot;/&gt;&lt;hasEffects val=&quot;1&quot;/&gt;&lt;left val=&quot;83.28&quot;/&gt;&lt;top val=&quot;266.28&quot;/&gt;&lt;width val=&quot;553.02&quot;/&gt;&lt;height val=&quot;78.3&quot;/&gt;&lt;/ThreeDShapeInfo&gt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656AE82-1067-44C5-B3DD-FCF90B93B7C7}&quot;/&gt;&lt;filename val=&quot;C:\Users\Carlos\Desktop\Getting_Started_with_Adobe_Presenter\data\asimages\{3656AE82-1067-44C5-B3DD-FCF90B93B7C7}.png&quot;/&gt;&lt;hasEffects val=&quot;1&quot;/&gt;&lt;left val=&quot;58.5&quot;/&gt;&lt;top val=&quot;13.5&quot;/&gt;&lt;width val=&quot;607.08&quot;/&gt;&lt;height val=&quot;66.3&quot;/&gt;&lt;/ThreeDShapeInfo&gt;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DE2C6F8-9ACC-41B9-8E57-98C278DCAF9A}&quot;/&gt;&lt;filename val=&quot;C:\Users\Carlos\Desktop\Getting_Started_with_Adobe_Presenter\data\asimages\{8DE2C6F8-9ACC-41B9-8E57-98C278DCAF9A}.png&quot;/&gt;&lt;hasEffects val=&quot;1&quot;/&gt;&lt;left val=&quot;85.5&quot;/&gt;&lt;top val=&quot;339&quot;/&gt;&lt;width val=&quot;380.58&quot;/&gt;&lt;height val=&quot;78.3&quot;/&gt;&lt;/ThreeDShapeInfo&gt;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EAC9E77-5C39-45BF-B1D1-F130AFA5F327}&quot;/&gt;&lt;filename val=&quot;C:\Users\Carlos\Desktop\Getting_Started_with_Adobe_Presenter\data\asimages\{BEAC9E77-5C39-45BF-B1D1-F130AFA5F327}.png&quot;/&gt;&lt;hasEffects val=&quot;1&quot;/&gt;&lt;left val=&quot;115.5&quot;/&gt;&lt;top val=&quot;434.28&quot;/&gt;&lt;width val=&quot;340.8&quot;/&gt;&lt;height val=&quot;78.3&quot;/&gt;&lt;/ThreeDShapeInfo&gt;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ECA47C0-1259-4ACC-8B31-5D576FF06923}&quot;/&gt;&lt;filename val=&quot;C:\Users\Carlos\Desktop\Getting_Started_with_Adobe_Presenter\data\asimages\{DECA47C0-1259-4ACC-8B31-5D576FF06923}.png&quot;/&gt;&lt;hasEffects val=&quot;1&quot;/&gt;&lt;left val=&quot;52.5&quot;/&gt;&lt;top val=&quot;13.5&quot;/&gt;&lt;width val=&quot;528.3&quot;/&gt;&lt;height val=&quot;73.08&quot;/&gt;&lt;/ThreeDShapeInfo&gt;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D4F2992-FE86-4032-AE15-3ADF5EB0164C}&quot;/&gt;&lt;filename val=&quot;C:\Users\Carlos\Desktop\Getting_Started_with_Adobe_Presenter\data\asimages\{ED4F2992-FE86-4032-AE15-3ADF5EB0164C}.png&quot;/&gt;&lt;hasEffects val=&quot;1&quot;/&gt;&lt;left val=&quot;57&quot;/&gt;&lt;top val=&quot;176.28&quot;/&gt;&lt;width val=&quot;88.08&quot;/&gt;&lt;height val=&quot;42.3&quot;/&gt;&lt;/ThreeDShapeInfo&gt;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AF183E2-E204-4750-85AC-F7BC846ED977}&quot;/&gt;&lt;filename val=&quot;C:\Users\Carlos\Desktop\Getting_Started_with_Adobe_Presenter\data\asimages\{CAF183E2-E204-4750-85AC-F7BC846ED977}.png&quot;/&gt;&lt;hasEffects val=&quot;1&quot;/&gt;&lt;left val=&quot;87&quot;/&gt;&lt;top val=&quot;213.78&quot;/&gt;&lt;width val=&quot;615.3&quot;/&gt;&lt;height val=&quot;263.52&quot;/&gt;&lt;/ThreeDShapeInfo&gt;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3BDD62E-264F-4FA4-8AB5-A47296ED3A19}&quot;/&gt;&lt;filename val=&quot;C:\Users\Carlos\Desktop\Getting_Started_with_Adobe_Presenter\data\asimages\{D3BDD62E-264F-4FA4-8AB5-A47296ED3A19}.png&quot;/&gt;&lt;hasEffects val=&quot;1&quot;/&gt;&lt;left val=&quot;52.5&quot;/&gt;&lt;top val=&quot;13.5&quot;/&gt;&lt;width val=&quot;528.3&quot;/&gt;&lt;height val=&quot;73.08&quot;/&gt;&lt;/ThreeDShapeInfo&gt;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74217F5-7E6F-4FA0-A134-7C036C71DA76}&quot;/&gt;&lt;filename val=&quot;C:\Users\Carlos\Desktop\Getting_Started_with_Adobe_Presenter\data\asimages\{C74217F5-7E6F-4FA0-A134-7C036C71DA76}.png&quot;/&gt;&lt;hasEffects val=&quot;1&quot;/&gt;&lt;left val=&quot;83.28&quot;/&gt;&lt;top val=&quot;209.28&quot;/&gt;&lt;width val=&quot;610.02&quot;/&gt;&lt;height val=&quot;318.3&quot;/&gt;&lt;/ThreeDShapeInfo&gt;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8AB63EE-FAE1-44C4-8C37-5ACB99F7D338}&quot;/&gt;&lt;filename val=&quot;C:\Users\Carlos\Desktop\Getting_Started_with_Adobe_Presenter\data\asimages\{08AB63EE-FAE1-44C4-8C37-5ACB99F7D338}.png&quot;/&gt;&lt;hasEffects val=&quot;1&quot;/&gt;&lt;left val=&quot;57&quot;/&gt;&lt;top val=&quot;176.28&quot;/&gt;&lt;width val=&quot;88.08&quot;/&gt;&lt;height val=&quot;42.3&quot;/&gt;&lt;/ThreeDShapeInfo&gt;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40736E6-DE5C-4398-9A8F-869CD7A37346}&quot;/&gt;&lt;filename val=&quot;C:\Users\Carlos\Desktop\Getting_Started_with_Adobe_Presenter\data\asimages\{F40736E6-DE5C-4398-9A8F-869CD7A37346}.png&quot;/&gt;&lt;hasEffects val=&quot;1&quot;/&gt;&lt;left val=&quot;83.28&quot;/&gt;&lt;top val=&quot;209.28&quot;/&gt;&lt;width val=&quot;598.02&quot;/&gt;&lt;height val=&quot;274.8&quot;/&gt;&lt;/ThreeDShapeInfo&gt;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C0CBE2E-41E9-4C18-896E-416483378D03}&quot;/&gt;&lt;filename val=&quot;C:\Users\Carlos\Desktop\Getting_Started_with_Adobe_Presenter\data\asimages\{0C0CBE2E-41E9-4C18-896E-416483378D03}.png&quot;/&gt;&lt;hasEffects val=&quot;1&quot;/&gt;&lt;left val=&quot;52.5&quot;/&gt;&lt;top val=&quot;13.5&quot;/&gt;&lt;width val=&quot;528.3&quot;/&gt;&lt;height val=&quot;73.08&quot;/&gt;&lt;/ThreeDShapeInfo&gt;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CC2694D-F8E4-4C9C-B73A-633A6842BEBC}&quot;/&gt;&lt;filename val=&quot;C:\Users\Carlos\Desktop\Getting_Started_with_Adobe_Presenter\data\asimages\{FCC2694D-F8E4-4C9C-B73A-633A6842BEBC}.png&quot;/&gt;&lt;hasEffects val=&quot;1&quot;/&gt;&lt;left val=&quot;52.5&quot;/&gt;&lt;top val=&quot;13.5&quot;/&gt;&lt;width val=&quot;386.58&quot;/&gt;&lt;height val=&quot;72.3&quot;/&gt;&lt;/ThreeDShapeInfo&gt;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13E901A-A942-4ECF-9975-0946099E6AF6}&quot;/&gt;&lt;filename val=&quot;C:\Users\Carlos\Desktop\Getting_Started_with_Adobe_Presenter\data\asimages\{D13E901A-A942-4ECF-9975-0946099E6AF6}.png&quot;/&gt;&lt;hasEffects val=&quot;1&quot;/&gt;&lt;left val=&quot;57&quot;/&gt;&lt;top val=&quot;176.28&quot;/&gt;&lt;width val=&quot;88.08&quot;/&gt;&lt;height val=&quot;42.3&quot;/&gt;&lt;/ThreeDShapeInfo&gt;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2ABAC86-765B-4F7C-8C7F-2899D045F1E1}&quot;/&gt;&lt;filename val=&quot;C:\Users\Carlos\Desktop\Getting_Started_with_Adobe_Presenter\data\asimages\{82ABAC86-765B-4F7C-8C7F-2899D045F1E1}.png&quot;/&gt;&lt;hasEffects val=&quot;1&quot;/&gt;&lt;left val=&quot;81.78&quot;/&gt;&lt;top val=&quot;210&quot;/&gt;&lt;width val=&quot;631.8&quot;/&gt;&lt;height val=&quot;316.08&quot;/&gt;&lt;/ThreeDShapeInfo&gt;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AAEA1D8-79A6-4042-9533-738914420686}&quot;/&gt;&lt;filename val=&quot;C:\Users\Carlos\Desktop\Getting_Started_with_Adobe_Presenter\data\asimages\{5AAEA1D8-79A6-4042-9533-738914420686}.png&quot;/&gt;&lt;hasEffects val=&quot;1&quot;/&gt;&lt;left val=&quot;52.5&quot;/&gt;&lt;top val=&quot;13.5&quot;/&gt;&lt;width val=&quot;528.3&quot;/&gt;&lt;height val=&quot;73.08&quot;/&gt;&lt;/ThreeDShapeInfo&gt;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D577642-1EB4-4F4F-B41B-1FD15A4E1726}&quot;/&gt;&lt;filename val=&quot;C:\Users\Carlos\Desktop\Getting_Started_with_Adobe_Presenter\data\asimages\{CD577642-1EB4-4F4F-B41B-1FD15A4E1726}.png&quot;/&gt;&lt;hasEffects val=&quot;1&quot;/&gt;&lt;left val=&quot;57&quot;/&gt;&lt;top val=&quot;176.28&quot;/&gt;&lt;width val=&quot;88.08&quot;/&gt;&lt;height val=&quot;42.3&quot;/&gt;&lt;/ThreeDShapeInfo&gt;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9427A23-51DD-4EAB-B12C-EBE1F28242A3}&quot;/&gt;&lt;filename val=&quot;C:\Users\Carlos\Desktop\Getting_Started_with_Adobe_Presenter\data\asimages\{F9427A23-51DD-4EAB-B12C-EBE1F28242A3}.png&quot;/&gt;&lt;hasEffects val=&quot;1&quot;/&gt;&lt;left val=&quot;82.5&quot;/&gt;&lt;top val=&quot;210&quot;/&gt;&lt;width val=&quot;607.8&quot;/&gt;&lt;height val=&quot;318.3&quot;/&gt;&lt;/ThreeDShapeInfo&gt;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D33ED26-2DC3-4127-B5FA-5782AFAE78D7}&quot;/&gt;&lt;filename val=&quot;C:\Users\Carlos\Desktop\Getting_Started_with_Adobe_Presenter\data\asimages\{6D33ED26-2DC3-4127-B5FA-5782AFAE78D7}.png&quot;/&gt;&lt;hasEffects val=&quot;1&quot;/&gt;&lt;left val=&quot;52.5&quot;/&gt;&lt;top val=&quot;13.5&quot;/&gt;&lt;width val=&quot;528.3&quot;/&gt;&lt;height val=&quot;73.08&quot;/&gt;&lt;/ThreeDShapeInfo&gt;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946E97F-D8F1-4352-A680-B99FA0F3072D}&quot;/&gt;&lt;filename val=&quot;C:\Users\Carlos\Desktop\Getting_Started_with_Adobe_Presenter\data\asimages\{D946E97F-D8F1-4352-A680-B99FA0F3072D}.png&quot;/&gt;&lt;hasEffects val=&quot;1&quot;/&gt;&lt;left val=&quot;57&quot;/&gt;&lt;top val=&quot;176.28&quot;/&gt;&lt;width val=&quot;88.08&quot;/&gt;&lt;height val=&quot;42.3&quot;/&gt;&lt;/ThreeDShapeInfo&gt;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1F0E0FD-920C-479E-9285-E5142C4947ED}&quot;/&gt;&lt;filename val=&quot;C:\Users\Carlos\Desktop\Getting_Started_with_Adobe_Presenter\data\asimages\{81F0E0FD-920C-479E-9285-E5142C4947ED}.png&quot;/&gt;&lt;hasEffects val=&quot;1&quot;/&gt;&lt;left val=&quot;84.78&quot;/&gt;&lt;top val=&quot;208.5&quot;/&gt;&lt;width val=&quot;607.8&quot;/&gt;&lt;height val=&quot;187.08&quot;/&gt;&lt;/ThreeDShapeInfo&gt;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EF09EFF-8E2E-493E-B997-4BA1FA17E599}&quot;/&gt;&lt;filename val=&quot;C:\Users\Carlos\Desktop\Getting_Started_with_Adobe_Presenter\data\asimages\{4EF09EFF-8E2E-493E-B997-4BA1FA17E599}.png&quot;/&gt;&lt;hasEffects val=&quot;1&quot;/&gt;&lt;left val=&quot;52.5&quot;/&gt;&lt;top val=&quot;13.5&quot;/&gt;&lt;width val=&quot;528.3&quot;/&gt;&lt;height val=&quot;73.08&quot;/&gt;&lt;/ThreeDShapeInfo&gt;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8808DA4-951D-438C-9C41-8DBDF2852F78}&quot;/&gt;&lt;filename val=&quot;C:\Users\Carlos\Desktop\Getting_Started_with_Adobe_Presenter\data\asimages\{D8808DA4-951D-438C-9C41-8DBDF2852F78}.png&quot;/&gt;&lt;hasEffects val=&quot;1&quot;/&gt;&lt;left val=&quot;57&quot;/&gt;&lt;top val=&quot;176.28&quot;/&gt;&lt;width val=&quot;88.08&quot;/&gt;&lt;height val=&quot;42.3&quot;/&gt;&lt;/ThreeDShapeInfo&gt;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3C216B1-8A14-4F15-8E85-FE918BA7D5B9}&quot;/&gt;&lt;filename val=&quot;C:\Users\Carlos\Desktop\Getting_Started_with_Adobe_Presenter\data\asimages\{A3C216B1-8A14-4F15-8E85-FE918BA7D5B9}.png&quot;/&gt;&lt;hasEffects val=&quot;1&quot;/&gt;&lt;left val=&quot;60.78&quot;/&gt;&lt;top val=&quot;102.78&quot;/&gt;&lt;width val=&quot;592.8&quot;/&gt;&lt;height val=&quot;470.52&quot;/&gt;&lt;/ThreeDShapeInfo&gt;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271417E-396B-4E50-9554-9FE76FEBFCF6}&quot;/&gt;&lt;filename val=&quot;C:\Users\Carlos\Desktop\Getting_Started_with_Adobe_Presenter\data\asimages\{A271417E-396B-4E50-9554-9FE76FEBFCF6}.png&quot;/&gt;&lt;hasEffects val=&quot;1&quot;/&gt;&lt;left val=&quot;87&quot;/&gt;&lt;top val=&quot;212.28&quot;/&gt;&lt;width val=&quot;607.8&quot;/&gt;&lt;height val=&quot;296.52&quot;/&gt;&lt;/ThreeDShapeInfo&gt;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EDC2564-2A96-477E-BD1A-12CD28B9B3C8}&quot;/&gt;&lt;filename val=&quot;C:\Users\Carlos\Desktop\Getting_Started_with_Adobe_Presenter\data\asimages\{6EDC2564-2A96-477E-BD1A-12CD28B9B3C8}.png&quot;/&gt;&lt;hasEffects val=&quot;1&quot;/&gt;&lt;left val=&quot;52.5&quot;/&gt;&lt;top val=&quot;13.5&quot;/&gt;&lt;width val=&quot;528.3&quot;/&gt;&lt;height val=&quot;73.08&quot;/&gt;&lt;/ThreeDShapeInfo&gt;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1B3A256-70EF-4B4E-9110-29319186F703}&quot;/&gt;&lt;filename val=&quot;C:\Users\Carlos\Desktop\Getting_Started_with_Adobe_Presenter\data\asimages\{A1B3A256-70EF-4B4E-9110-29319186F703}.png&quot;/&gt;&lt;hasEffects val=&quot;1&quot;/&gt;&lt;left val=&quot;57&quot;/&gt;&lt;top val=&quot;176.28&quot;/&gt;&lt;width val=&quot;150.3&quot;/&gt;&lt;height val=&quot;42.3&quot;/&gt;&lt;/ThreeDShapeInfo&gt;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AA6157C-5AAE-48A0-B29A-478F3A650EE7}&quot;/&gt;&lt;filename val=&quot;C:\Users\Carlos\Desktop\Getting_Started_with_Adobe_Presenter\data\asimages\{6AA6157C-5AAE-48A0-B29A-478F3A650EE7}.png&quot;/&gt;&lt;hasEffects val=&quot;1&quot;/&gt;&lt;left val=&quot;79.5&quot;/&gt;&lt;top val=&quot;207&quot;/&gt;&lt;width val=&quot;619.8&quot;/&gt;&lt;height val=&quot;271.8&quot;/&gt;&lt;/ThreeDShapeInfo&gt;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40B77DC-20EF-4CCC-A1CB-97655FCF646B}&quot;/&gt;&lt;filename val=&quot;C:\Users\Carlos\Desktop\Getting_Started_with_Adobe_Presenter\data\asimages\{F40B77DC-20EF-4CCC-A1CB-97655FCF646B}.png&quot;/&gt;&lt;hasEffects val=&quot;1&quot;/&gt;&lt;left val=&quot;52.5&quot;/&gt;&lt;top val=&quot;13.5&quot;/&gt;&lt;width val=&quot;528.3&quot;/&gt;&lt;height val=&quot;73.08&quot;/&gt;&lt;/ThreeDShapeInfo&gt;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FFDA793-82CB-401A-A2CA-0B176B65A77E}&quot;/&gt;&lt;filename val=&quot;C:\Users\Carlos\Desktop\Getting_Started_with_Adobe_Presenter\data\asimages\{AFFDA793-82CB-401A-A2CA-0B176B65A77E}.png&quot;/&gt;&lt;hasEffects val=&quot;1&quot;/&gt;&lt;left val=&quot;57&quot;/&gt;&lt;top val=&quot;176.28&quot;/&gt;&lt;width val=&quot;150.3&quot;/&gt;&lt;height val=&quot;42.3&quot;/&gt;&lt;/ThreeDShapeInfo&gt;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6DC682D-34E8-4225-83B6-94FC7E0AD8FB}&quot;/&gt;&lt;filename val=&quot;C:\Users\Carlos\Desktop\Getting_Started_with_Adobe_Presenter\data\asimages\{A6DC682D-34E8-4225-83B6-94FC7E0AD8FB}.png&quot;/&gt;&lt;hasEffects val=&quot;1&quot;/&gt;&lt;left val=&quot;79.5&quot;/&gt;&lt;top val=&quot;210.78&quot;/&gt;&lt;width val=&quot;612.3&quot;/&gt;&lt;height val=&quot;208.02&quot;/&gt;&lt;/ThreeDShapeInfo&gt;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E46DC5E-0FC1-4276-A74E-58E8F4139264}&quot;/&gt;&lt;filename val=&quot;C:\Users\Carlos\Desktop\Getting_Started_with_Adobe_Presenter\data\asimages\{EE46DC5E-0FC1-4276-A74E-58E8F4139264}.png&quot;/&gt;&lt;hasEffects val=&quot;1&quot;/&gt;&lt;left val=&quot;57&quot;/&gt;&lt;top val=&quot;176.28&quot;/&gt;&lt;width val=&quot;150.3&quot;/&gt;&lt;height val=&quot;42.3&quot;/&gt;&lt;/ThreeDShapeInfo&gt;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2900D8A-BD57-4D7E-96DC-344B3346BC59}&quot;/&gt;&lt;filename val=&quot;C:\Users\Carlos\Desktop\Getting_Started_with_Adobe_Presenter\data\asimages\{22900D8A-BD57-4D7E-96DC-344B3346BC59}.png&quot;/&gt;&lt;hasEffects val=&quot;1&quot;/&gt;&lt;left val=&quot;52.5&quot;/&gt;&lt;top val=&quot;13.5&quot;/&gt;&lt;width val=&quot;528.3&quot;/&gt;&lt;height val=&quot;73.08&quot;/&gt;&lt;/ThreeDShapeInfo&gt;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5EFF1EB-C35D-42F9-8D3F-95E2E69243A6}&quot;/&gt;&lt;filename val=&quot;C:\Users\Carlos\Desktop\Getting_Started_with_Adobe_Presenter\data\asimages\{D5EFF1EB-C35D-42F9-8D3F-95E2E69243A6}.png&quot;/&gt;&lt;hasEffects val=&quot;1&quot;/&gt;&lt;left val=&quot;91.5&quot;/&gt;&lt;top val=&quot;213.78&quot;/&gt;&lt;width val=&quot;607.8&quot;/&gt;&lt;height val=&quot;55.8&quot;/&gt;&lt;/ThreeDShapeInfo&gt;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5F8145C-51CF-4B2B-8202-B3FB122E7083}&quot;/&gt;&lt;filename val=&quot;C:\Users\Carlos\Desktop\Getting_Started_with_Adobe_Presenter\data\asimages\{55F8145C-51CF-4B2B-8202-B3FB122E7083}.png&quot;/&gt;&lt;hasEffects val=&quot;1&quot;/&gt;&lt;left val=&quot;27&quot;/&gt;&lt;top val=&quot;7.5&quot;/&gt;&lt;width val=&quot;617.58&quot;/&gt;&lt;height val=&quot;76.8&quot;/&gt;&lt;/ThreeDShapeInfo&gt;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EE71FEE-3DEE-46D8-9157-EBA508F0442D}&quot;/&gt;&lt;filename val=&quot;C:\Users\Carlos\Desktop\Getting_Started_with_Adobe_Presenter\data\asimages\{8EE71FEE-3DEE-46D8-9157-EBA508F0442D}.png&quot;/&gt;&lt;hasEffects val=&quot;1&quot;/&gt;&lt;left val=&quot;68.28&quot;/&gt;&lt;top val=&quot;329.28&quot;/&gt;&lt;width val=&quot;88.02&quot;/&gt;&lt;height val=&quot;42.3&quot;/&gt;&lt;/ThreeDShapeInfo&gt;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52668E9-519C-43A1-A012-BC0BF79A4FF8}&quot;/&gt;&lt;filename val=&quot;C:\Users\Carlos\Desktop\Getting_Started_with_Adobe_Presenter\data\asimages\{052668E9-519C-43A1-A012-BC0BF79A4FF8}.png&quot;/&gt;&lt;hasEffects val=&quot;1&quot;/&gt;&lt;left val=&quot;105.78&quot;/&gt;&lt;top val=&quot;366&quot;/&gt;&lt;width val=&quot;580.02&quot;/&gt;&lt;height val=&quot;100.08&quot;/&gt;&lt;/ThreeDShapeInfo&gt;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30E4694-5368-4F61-A776-853EF7C88C7C}&quot;/&gt;&lt;filename val=&quot;C:\Users\Carlos\Desktop\Getting_Started_with_Adobe_Presenter\data\asimages\{D30E4694-5368-4F61-A776-853EF7C88C7C}.png&quot;/&gt;&lt;hasEffects val=&quot;1&quot;/&gt;&lt;left val=&quot;525.78&quot;/&gt;&lt;top val=&quot;400.5&quot;/&gt;&lt;width val=&quot;144.06&quot;/&gt;&lt;height val=&quot;101.34&quot;/&gt;&lt;/ThreeDShapeInfo&gt;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0CFC5E0-E476-47B3-B65F-8A200DDF6B70}&quot;/&gt;&lt;filename val=&quot;C:\Users\Carlos\Desktop\Getting_Started_with_Adobe_Presenter\data\asimages\{90CFC5E0-E476-47B3-B65F-8A200DDF6B70}.png&quot;/&gt;&lt;hasEffects val=&quot;1&quot;/&gt;&lt;left val=&quot;61.5&quot;/&gt;&lt;top val=&quot;264&quot;/&gt;&lt;width val=&quot;88.08&quot;/&gt;&lt;height val=&quot;42.3&quot;/&gt;&lt;/ThreeDShapeInfo&gt;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74E9996-FF32-4BD8-83DA-B73410F547F1}&quot;/&gt;&lt;filename val=&quot;C:\Users\Carlos\Desktop\Getting_Started_with_Adobe_Presenter\data\asimages\{774E9996-FF32-4BD8-83DA-B73410F547F1}.png&quot;/&gt;&lt;hasEffects val=&quot;1&quot;/&gt;&lt;left val=&quot;99.78&quot;/&gt;&lt;top val=&quot;300.78&quot;/&gt;&lt;width val=&quot;365.52&quot;/&gt;&lt;height val=&quot;34.8&quot;/&gt;&lt;/ThreeDShapeInfo&gt;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173FE1A-F0E1-4EE8-97A9-23953A439D76}&quot;/&gt;&lt;filename val=&quot;C:\Users\Carlos\Desktop\Getting_Started_with_Adobe_Presenter\data\asimages\{B173FE1A-F0E1-4EE8-97A9-23953A439D76}.png&quot;/&gt;&lt;hasEffects val=&quot;1&quot;/&gt;&lt;left val=&quot;57&quot;/&gt;&lt;top val=&quot;176.28&quot;/&gt;&lt;width val=&quot;88.08&quot;/&gt;&lt;height val=&quot;42.3&quot;/&gt;&lt;/ThreeDShapeInfo&gt;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2516224-987B-4876-BB83-FE61451A7B38}&quot;/&gt;&lt;filename val=&quot;C:\Users\Carlos\Desktop\Getting_Started_with_Adobe_Presenter\data\asimages\{02516224-987B-4876-BB83-FE61451A7B38}.png&quot;/&gt;&lt;hasEffects val=&quot;1&quot;/&gt;&lt;left val=&quot;52.5&quot;/&gt;&lt;top val=&quot;13.5&quot;/&gt;&lt;width val=&quot;528.3&quot;/&gt;&lt;height val=&quot;73.08&quot;/&gt;&lt;/ThreeDShapeInfo&gt;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33E1DE5-BA02-4217-83AE-5A45451C0261}&quot;/&gt;&lt;filename val=&quot;C:\Users\Carlos\Desktop\Getting_Started_with_Adobe_Presenter\data\asimages\{C33E1DE5-BA02-4217-83AE-5A45451C0261}.png&quot;/&gt;&lt;hasEffects val=&quot;1&quot;/&gt;&lt;left val=&quot;576&quot;/&gt;&lt;top val=&quot;181.5&quot;/&gt;&lt;width val=&quot;94.56&quot;/&gt;&lt;height val=&quot;133.56&quot;/&gt;&lt;/ThreeDShapeInfo&gt;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8E77694-05F3-462D-BC53-D807D4BC9E49}&quot;/&gt;&lt;filename val=&quot;C:\Users\Carlos\Desktop\Getting_Started_with_Adobe_Presenter\data\asimages\{28E77694-05F3-462D-BC53-D807D4BC9E49}.png&quot;/&gt;&lt;hasEffects val=&quot;1&quot;/&gt;&lt;left val=&quot;78.78&quot;/&gt;&lt;top val=&quot;207&quot;/&gt;&lt;width val=&quot;555.3&quot;/&gt;&lt;height val=&quot;100.08&quot;/&gt;&lt;/ThreeDShapeInfo&gt;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D254842-F60D-4EFC-B991-AF168483D901}&quot;/&gt;&lt;filename val=&quot;C:\Users\Carlos\Desktop\Getting_Started_with_Adobe_Presenter\data\asimages\{6D254842-F60D-4EFC-B991-AF168483D901}.png&quot;/&gt;&lt;hasEffects val=&quot;1&quot;/&gt;&lt;left val=&quot;136.5&quot;/&gt;&lt;top val=&quot;477.78&quot;/&gt;&lt;width val=&quot;515.58&quot;/&gt;&lt;height val=&quot;34.8&quot;/&gt;&lt;/ThreeDShapeInfo&gt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C40B405-F182-4FEA-84AC-1294B912533B}&quot;/&gt;&lt;filename val=&quot;C:\Users\Carlos\Desktop\Getting_Started_with_Adobe_Presenter\data\asimages\{AC40B405-F182-4FEA-84AC-1294B912533B}.png&quot;/&gt;&lt;hasEffects val=&quot;1&quot;/&gt;&lt;left val=&quot;53.28&quot;/&gt;&lt;top val=&quot;14.28&quot;/&gt;&lt;width val=&quot;310.02&quot;/&gt;&lt;height val=&quot;76.8&quot;/&gt;&lt;/ThreeDShapeInfo&gt;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84BE37A-880A-41B3-8220-B4C476149981}&quot;/&gt;&lt;filename val=&quot;C:\Users\Carlos\Desktop\Getting_Started_with_Adobe_Presenter\data\asimages\{084BE37A-880A-41B3-8220-B4C476149981}.png&quot;/&gt;&lt;hasEffects val=&quot;1&quot;/&gt;&lt;left val=&quot;52.5&quot;/&gt;&lt;top val=&quot;13.5&quot;/&gt;&lt;width val=&quot;528.3&quot;/&gt;&lt;height val=&quot;73.08&quot;/&gt;&lt;/ThreeDShapeInfo&gt;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6154BA8-E266-488B-BFDF-2C0CAA9109D4}&quot;/&gt;&lt;filename val=&quot;C:\Users\Carlos\Desktop\Getting_Started_with_Adobe_Presenter\data\asimages\{76154BA8-E266-488B-BFDF-2C0CAA9109D4}.png&quot;/&gt;&lt;hasEffects val=&quot;1&quot;/&gt;&lt;left val=&quot;57&quot;/&gt;&lt;top val=&quot;176.28&quot;/&gt;&lt;width val=&quot;88.08&quot;/&gt;&lt;height val=&quot;42.3&quot;/&gt;&lt;/ThreeDShapeInfo&gt;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90CC4A7-B906-4376-8ACF-04D58FFDB3D1}&quot;/&gt;&lt;filename val=&quot;C:\Users\Carlos\Desktop\Getting_Started_with_Adobe_Presenter\data\asimages\{890CC4A7-B906-4376-8ACF-04D58FFDB3D1}.png&quot;/&gt;&lt;hasEffects val=&quot;1&quot;/&gt;&lt;left val=&quot;311.28&quot;/&gt;&lt;top val=&quot;195&quot;/&gt;&lt;width val=&quot;65.52&quot;/&gt;&lt;height val=&quot;34.8&quot;/&gt;&lt;/ThreeDShapeInfo&gt;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DE8603B-BF9D-4851-B2A8-8475277214B9}&quot;/&gt;&lt;filename val=&quot;C:\Users\Carlos\Desktop\Getting_Started_with_Adobe_Presenter\data\asimages\{6DE8603B-BF9D-4851-B2A8-8475277214B9}.png&quot;/&gt;&lt;hasEffects val=&quot;1&quot;/&gt;&lt;left val=&quot;445.5&quot;/&gt;&lt;top val=&quot;192&quot;/&gt;&lt;width val=&quot;172.08&quot;/&gt;&lt;height val=&quot;34.8&quot;/&gt;&lt;/ThreeDShapeInfo&gt;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CA74CBB-E4E2-4C2D-8F97-CC854DA22E0F}&quot;/&gt;&lt;filename val=&quot;C:\Users\Carlos\Desktop\Getting_Started_with_Adobe_Presenter\data\asimages\{4CA74CBB-E4E2-4C2D-8F97-CC854DA22E0F}.png&quot;/&gt;&lt;hasEffects val=&quot;1&quot;/&gt;&lt;left val=&quot;369.78&quot;/&gt;&lt;top val=&quot;162&quot;/&gt;&lt;width val=&quot;78.3&quot;/&gt;&lt;height val=&quot;34.8&quot;/&gt;&lt;/ThreeDShapeInfo&gt;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93DB610-BDB0-40E5-BEA2-B3CB3AF97862}&quot;/&gt;&lt;filename val=&quot;C:\Users\Carlos\Desktop\Getting_Started_with_Adobe_Presenter\data\asimages\{093DB610-BDB0-40E5-BEA2-B3CB3AF97862}.png&quot;/&gt;&lt;hasEffects val=&quot;1&quot;/&gt;&lt;left val=&quot;66&quot;/&gt;&lt;top val=&quot;170.28&quot;/&gt;&lt;width val=&quot;251.58&quot;/&gt;&lt;height val=&quot;36.3&quot;/&gt;&lt;/ThreeDShapeInfo&gt;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9CB42AB-E31D-4EAB-9BB3-45972F5EC9DD}&quot;/&gt;&lt;filename val=&quot;C:\Users\Carlos\Desktop\Getting_Started_with_Adobe_Presenter\data\asimages\{89CB42AB-E31D-4EAB-9BB3-45972F5EC9DD}.png&quot;/&gt;&lt;hasEffects val=&quot;1&quot;/&gt;&lt;left val=&quot;52.5&quot;/&gt;&lt;top val=&quot;13.5&quot;/&gt;&lt;width val=&quot;400.08&quot;/&gt;&lt;height val=&quot;73.08&quot;/&gt;&lt;/ThreeDShapeInfo&gt;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550101D-0830-42E4-93D0-0536BDC3A07D}&quot;/&gt;&lt;filename val=&quot;C:\Users\Carlos\Desktop\Getting_Started_with_Adobe_Presenter\data\asimages\{F550101D-0830-42E4-93D0-0536BDC3A07D}.png&quot;/&gt;&lt;hasEffects val=&quot;1&quot;/&gt;&lt;left val=&quot;60.78&quot;/&gt;&lt;top val=&quot;291&quot;/&gt;&lt;width val=&quot;290.52&quot;/&gt;&lt;height val=&quot;155.58&quot;/&gt;&lt;/ThreeDShapeInfo&gt;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348BA87-BA60-4313-95A9-E072754F66EC}&quot;/&gt;&lt;filename val=&quot;C:\Users\Carlos\Desktop\Getting_Started_with_Adobe_Presenter\data\asimages\{A348BA87-BA60-4313-95A9-E072754F66EC}.png&quot;/&gt;&lt;hasEffects val=&quot;1&quot;/&gt;&lt;left val=&quot;384&quot;/&gt;&lt;top val=&quot;290.28&quot;/&gt;&lt;width val=&quot;227.58&quot;/&gt;&lt;height val=&quot;155.52&quot;/&gt;&lt;/ThreeDShapeInfo&gt;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E92054F-29E6-4407-AD29-9D67FAFA09CB}&quot;/&gt;&lt;filename val=&quot;C:\Users\Carlos\Desktop\Getting_Started_with_Adobe_Presenter\data\asimages\{AE92054F-29E6-4407-AD29-9D67FAFA09CB}.png&quot;/&gt;&lt;hasEffects val=&quot;1&quot;/&gt;&lt;left val=&quot;81&quot;/&gt;&lt;top val=&quot;208.5&quot;/&gt;&lt;width val=&quot;640.8&quot;/&gt;&lt;height val=&quot;383.58&quot;/&gt;&lt;/ThreeDShapeInfo&gt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7BA9AA6-A427-4AF9-8A13-69575FE60794}&quot;/&gt;&lt;filename val=&quot;C:\Users\Carlos\Desktop\Getting_Started_with_Adobe_Presenter\data\asimages\{37BA9AA6-A427-4AF9-8A13-69575FE60794}.png&quot;/&gt;&lt;hasEffects val=&quot;1&quot;/&gt;&lt;left val=&quot;53.28&quot;/&gt;&lt;top val=&quot;14.28&quot;/&gt;&lt;width val=&quot;422.52&quot;/&gt;&lt;height val=&quot;76.8&quot;/&gt;&lt;/ThreeDShapeInfo&gt;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6C95B47-E8CB-45A8-AE19-7B1F48A32549}&quot;/&gt;&lt;filename val=&quot;C:\Users\Carlos\Desktop\Getting_Started_with_Adobe_Presenter\data\asimages\{46C95B47-E8CB-45A8-AE19-7B1F48A32549}.png&quot;/&gt;&lt;hasEffects val=&quot;1&quot;/&gt;&lt;left val=&quot;57&quot;/&gt;&lt;top val=&quot;176.28&quot;/&gt;&lt;width val=&quot;108.3&quot;/&gt;&lt;height val=&quot;42.3&quot;/&gt;&lt;/ThreeDShapeInfo&gt;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6068425-FBD5-4A36-A2E0-C8C0EAB884D9}&quot;/&gt;&lt;filename val=&quot;C:\Users\Carlos\Desktop\Getting_Started_with_Adobe_Presenter\data\asimages\{E6068425-FBD5-4A36-A2E0-C8C0EAB884D9}.png&quot;/&gt;&lt;hasEffects val=&quot;1&quot;/&gt;&lt;left val=&quot;52.5&quot;/&gt;&lt;top val=&quot;13.5&quot;/&gt;&lt;width val=&quot;662.58&quot;/&gt;&lt;height val=&quot;73.08&quot;/&gt;&lt;/ThreeDShapeInfo&gt;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8CA89D4-5514-4297-9D97-67C71FE803C8}&quot;/&gt;&lt;filename val=&quot;C:\Users\Carlos\Desktop\Getting_Started_with_Adobe_Presenter\data\asimages\{C8CA89D4-5514-4297-9D97-67C71FE803C8}.png&quot;/&gt;&lt;hasEffects val=&quot;1&quot;/&gt;&lt;left val=&quot;81&quot;/&gt;&lt;top val=&quot;209.28&quot;/&gt;&lt;width val=&quot;607.8&quot;/&gt;&lt;height val=&quot;383.52&quot;/&gt;&lt;/ThreeDShapeInfo&gt;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6068425-FBD5-4A36-A2E0-C8C0EAB884D9}&quot;/&gt;&lt;filename val=&quot;C:\Users\Carlos\Desktop\Getting_Started_with_Adobe_Presenter\data\asimages\{E6068425-FBD5-4A36-A2E0-C8C0EAB884D9}.png&quot;/&gt;&lt;hasEffects val=&quot;1&quot;/&gt;&lt;left val=&quot;52.5&quot;/&gt;&lt;top val=&quot;13.5&quot;/&gt;&lt;width val=&quot;662.58&quot;/&gt;&lt;height val=&quot;73.08&quot;/&gt;&lt;/ThreeDShapeInfo&gt;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CFBA2A6-9A66-4A2C-B6E8-39923429139A}&quot;/&gt;&lt;filename val=&quot;C:\Users\Carlos\Desktop\Getting_Started_with_Adobe_Presenter\data\asimages\{6CFBA2A6-9A66-4A2C-B6E8-39923429139A}.png&quot;/&gt;&lt;hasEffects val=&quot;1&quot;/&gt;&lt;left val=&quot;57&quot;/&gt;&lt;top val=&quot;176.28&quot;/&gt;&lt;width val=&quot;199.8&quot;/&gt;&lt;height val=&quot;42.3&quot;/&gt;&lt;/ThreeDShapeInfo&gt;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4DE41DA-5A72-4F7C-A170-6F0C3EE15F49}&quot;/&gt;&lt;filename val=&quot;C:\Users\Carlos\Desktop\Getting_Started_with_Adobe_Presenter\data\asimages\{54DE41DA-5A72-4F7C-A170-6F0C3EE15F49}.png&quot;/&gt;&lt;hasEffects val=&quot;1&quot;/&gt;&lt;left val=&quot;52.5&quot;/&gt;&lt;top val=&quot;13.5&quot;/&gt;&lt;width val=&quot;400.08&quot;/&gt;&lt;height val=&quot;73.08&quot;/&gt;&lt;/ThreeDShapeInfo&gt;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80C7AD4-096F-4E90-9DE8-E78DDC868DCB}&quot;/&gt;&lt;filename val=&quot;C:\Users\Carlos\Desktop\Getting_Started_with_Adobe_Presenter\data\asimages\{080C7AD4-096F-4E90-9DE8-E78DDC868DCB}.png&quot;/&gt;&lt;hasEffects val=&quot;1&quot;/&gt;&lt;left val=&quot;63&quot;/&gt;&lt;top val=&quot;18&quot;/&gt;&lt;width val=&quot;375.3&quot;/&gt;&lt;height val=&quot;76.8&quot;/&gt;&lt;/ThreeDShapeInfo&gt;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11E6F20-D684-4FC1-B4CC-222FBEFCB217}&quot;/&gt;&lt;filename val=&quot;C:\Users\Carlos\Desktop\Getting_Started_with_Adobe_Presenter\data\asimages\{A11E6F20-D684-4FC1-B4CC-222FBEFCB217}.png&quot;/&gt;&lt;hasEffects val=&quot;1&quot;/&gt;&lt;left val=&quot;63&quot;/&gt;&lt;top val=&quot;18&quot;/&gt;&lt;width val=&quot;375.3&quot;/&gt;&lt;height val=&quot;76.8&quot;/&gt;&lt;/ThreeDShapeInfo&gt;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C33648B-4EBE-4E98-A1D4-AC80515E9013}&quot;/&gt;&lt;filename val=&quot;C:\Users\Carlos\Desktop\Getting_Started_with_Adobe_Presenter\data\asimages\{5C33648B-4EBE-4E98-A1D4-AC80515E9013}.png&quot;/&gt;&lt;hasEffects val=&quot;1&quot;/&gt;&lt;left val=&quot;153&quot;/&gt;&lt;top val=&quot;303&quot;/&gt;&lt;width val=&quot;42.3&quot;/&gt;&lt;height val=&quot;40.8&quot;/&gt;&lt;/ThreeDShapeInfo&gt;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847412D-4E60-4938-9DF5-D5BDE29E2D9E}&quot;/&gt;&lt;filename val=&quot;C:\Users\Carlos\Desktop\Getting_Started_with_Adobe_Presenter\data\asimages\{1847412D-4E60-4938-9DF5-D5BDE29E2D9E}.png&quot;/&gt;&lt;hasEffects val=&quot;1&quot;/&gt;&lt;left val=&quot;63&quot;/&gt;&lt;top val=&quot;18&quot;/&gt;&lt;width val=&quot;375.3&quot;/&gt;&lt;height val=&quot;76.8&quot;/&gt;&lt;/ThreeDShapeInfo&gt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29FDB21-4B01-418D-AC6D-3F5E15615E1D}&quot;/&gt;&lt;filename val=&quot;C:\Users\Carlos\Desktop\Getting_Started_with_Adobe_Presenter\data\asimages\{829FDB21-4B01-418D-AC6D-3F5E15615E1D}.png&quot;/&gt;&lt;hasEffects val=&quot;1&quot;/&gt;&lt;left val=&quot;51&quot;/&gt;&lt;top val=&quot;7.5&quot;/&gt;&lt;width val=&quot;346.8&quot;/&gt;&lt;height val=&quot;76.8&quot;/&gt;&lt;/ThreeDShapeInfo&gt;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C33648B-4EBE-4E98-A1D4-AC80515E9013}&quot;/&gt;&lt;filename val=&quot;C:\Users\Carlos\Desktop\Getting_Started_with_Adobe_Presenter\data\asimages\{5C33648B-4EBE-4E98-A1D4-AC80515E9013}.png&quot;/&gt;&lt;hasEffects val=&quot;1&quot;/&gt;&lt;left val=&quot;153&quot;/&gt;&lt;top val=&quot;303&quot;/&gt;&lt;width val=&quot;42.3&quot;/&gt;&lt;height val=&quot;40.8&quot;/&gt;&lt;/ThreeDShapeInfo&gt;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847412D-4E60-4938-9DF5-D5BDE29E2D9E}&quot;/&gt;&lt;filename val=&quot;C:\Users\Carlos\Desktop\Getting_Started_with_Adobe_Presenter\data\asimages\{1847412D-4E60-4938-9DF5-D5BDE29E2D9E}.png&quot;/&gt;&lt;hasEffects val=&quot;1&quot;/&gt;&lt;left val=&quot;63&quot;/&gt;&lt;top val=&quot;18&quot;/&gt;&lt;width val=&quot;375.3&quot;/&gt;&lt;height val=&quot;76.8&quot;/&gt;&lt;/ThreeDShapeInfo&gt;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97B1570-90AA-4141-B80D-7A577497F9CA}&quot;/&gt;&lt;filename val=&quot;C:\Users\Carlos\Desktop\Getting_Started_with_Adobe_Presenter\data\asimages\{897B1570-90AA-4141-B80D-7A577497F9CA}.png&quot;/&gt;&lt;hasEffects val=&quot;1&quot;/&gt;&lt;left val=&quot;52.5&quot;/&gt;&lt;top val=&quot;18&quot;/&gt;&lt;width val=&quot;670.8&quot;/&gt;&lt;height val=&quot;76.8&quot;/&gt;&lt;/ThreeDShapeInfo&gt;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FBC00D3-A27F-4DA3-A2FC-5A7822ED66DE}&quot;/&gt;&lt;filename val=&quot;C:\Users\Carlos\Desktop\Getting_Started_with_Adobe_Presenter\data\asimages\{4FBC00D3-A27F-4DA3-A2FC-5A7822ED66DE}.png&quot;/&gt;&lt;hasEffects val=&quot;1&quot;/&gt;&lt;left val=&quot;60.78&quot;/&gt;&lt;top val=&quot;102.78&quot;/&gt;&lt;width val=&quot;592.8&quot;/&gt;&lt;height val=&quot;470.52&quot;/&gt;&lt;/ThreeDShapeInfo&gt;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688058E-B017-4B3F-8CF2-2DB7C8CFB65D}&quot;/&gt;&lt;filename val=&quot;C:\Users\Carlos\Desktop\Getting_Started_with_Adobe_Presenter\data\asimages\{A688058E-B017-4B3F-8CF2-2DB7C8CFB65D}.png&quot;/&gt;&lt;hasEffects val=&quot;1&quot;/&gt;&lt;left val=&quot;52.5&quot;/&gt;&lt;top val=&quot;13.5&quot;/&gt;&lt;width val=&quot;386.58&quot;/&gt;&lt;height val=&quot;72.3&quot;/&gt;&lt;/ThreeDShapeInfo&gt;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B318100-37DC-4B89-AC62-822598BAD38A}&quot;/&gt;&lt;filename val=&quot;C:\Users\Carlos\Desktop\Getting_Started_with_Adobe_Presenter\data\asimages\{1B318100-37DC-4B89-AC62-822598BAD38A}.png&quot;/&gt;&lt;hasEffects val=&quot;1&quot;/&gt;&lt;left val=&quot;54&quot;/&gt;&lt;top val=&quot;7.5&quot;/&gt;&lt;width val=&quot;611.58&quot;/&gt;&lt;height val=&quot;72.3&quot;/&gt;&lt;/ThreeDShapeInfo&gt;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1FFAB9E-F193-4DE0-8603-95477C432651}&quot;/&gt;&lt;filename val=&quot;C:\Users\Carlos\Desktop\Getting_Started_with_Adobe_Presenter\data\asimages\{11FFAB9E-F193-4DE0-8603-95477C432651}.png&quot;/&gt;&lt;hasEffects val=&quot;1&quot;/&gt;&lt;left val=&quot;12.78&quot;/&gt;&lt;top val=&quot;148.5&quot;/&gt;&lt;width val=&quot;268.8&quot;/&gt;&lt;height val=&quot;62.58&quot;/&gt;&lt;/ThreeDShapeInfo&gt;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F193D57-F27A-475A-BA30-B62C693BA3F2}&quot;/&gt;&lt;filename val=&quot;C:\Users\Carlos\Desktop\Getting_Started_with_Adobe_Presenter\data\asimages\{9F193D57-F27A-475A-BA30-B62C693BA3F2}.png&quot;/&gt;&lt;hasEffects val=&quot;1&quot;/&gt;&lt;left val=&quot;282&quot;/&gt;&lt;top val=&quot;159&quot;/&gt;&lt;width val=&quot;233.58&quot;/&gt;&lt;height val=&quot;44.58&quot;/&gt;&lt;/ThreeDShapeInfo&gt;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9BB9A88-F408-40B1-9249-42243E75AC2D}&quot;/&gt;&lt;filename val=&quot;C:\Users\Carlos\Desktop\Getting_Started_with_Adobe_Presenter\data\asimages\{C9BB9A88-F408-40B1-9249-42243E75AC2D}.png&quot;/&gt;&lt;hasEffects val=&quot;1&quot;/&gt;&lt;left val=&quot;280.5&quot;/&gt;&lt;top val=&quot;190.5&quot;/&gt;&lt;width val=&quot;219.3&quot;/&gt;&lt;height val=&quot;44.58&quot;/&gt;&lt;/ThreeDShapeInfo&gt;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FA42C14-EA81-4746-B264-DEBAF7074003}&quot;/&gt;&lt;filename val=&quot;C:\Users\Carlos\Desktop\Getting_Started_with_Adobe_Presenter\data\asimages\{4FA42C14-EA81-4746-B264-DEBAF7074003}.png&quot;/&gt;&lt;hasEffects val=&quot;1&quot;/&gt;&lt;left val=&quot;280.5&quot;/&gt;&lt;top val=&quot;222&quot;/&gt;&lt;width val=&quot;261.3&quot;/&gt;&lt;height val=&quot;44.58&quot;/&gt;&lt;/ThreeDShapeInfo&gt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6DBFD33-CC3D-4971-B728-AE4FB6F424DB}&quot;/&gt;&lt;filename val=&quot;C:\Users\Carlos\Desktop\Getting_Started_with_Adobe_Presenter\data\asimages\{06DBFD33-CC3D-4971-B728-AE4FB6F424DB}.png&quot;/&gt;&lt;hasEffects val=&quot;1&quot;/&gt;&lt;left val=&quot;204&quot;/&gt;&lt;top val=&quot;153&quot;/&gt;&lt;width val=&quot;487.8&quot;/&gt;&lt;height val=&quot;137.58&quot;/&gt;&lt;/ThreeDShapeInfo&gt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9DC9E13-FE44-4932-AAFD-5C55D57A1253}&quot;/&gt;&lt;filename val=&quot;C:\Users\Carlos\Desktop\Getting_Started_with_Adobe_Presenter\data\asimages\{F9DC9E13-FE44-4932-AAFD-5C55D57A1253}.png&quot;/&gt;&lt;hasEffects val=&quot;1&quot;/&gt;&lt;left val=&quot;51&quot;/&gt;&lt;top val=&quot;7.5&quot;/&gt;&lt;width val=&quot;346.8&quot;/&gt;&lt;height val=&quot;76.8&quot;/&gt;&lt;/ThreeDShapeInfo&gt;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1AEBE2E-100C-4791-96A4-22AEA2E6724F}&quot;/&gt;&lt;filename val=&quot;C:\Users\Carlos\Desktop\Getting_Started_with_Adobe_Presenter\data\asimages\{31AEBE2E-100C-4791-96A4-22AEA2E6724F}.png&quot;/&gt;&lt;hasEffects val=&quot;1&quot;/&gt;&lt;left val=&quot;280.5&quot;/&gt;&lt;top val=&quot;253.5&quot;/&gt;&lt;width val=&quot;346.8&quot;/&gt;&lt;height val=&quot;44.58&quot;/&gt;&lt;/ThreeDShapeInfo&gt;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438863B-4342-464C-BB79-1556EDB8C129}&quot;/&gt;&lt;filename val=&quot;C:\Users\Carlos\Desktop\Getting_Started_with_Adobe_Presenter\data\asimages\{A438863B-4342-464C-BB79-1556EDB8C129}.png&quot;/&gt;&lt;hasEffects val=&quot;1&quot;/&gt;&lt;left val=&quot;96.78&quot;/&gt;&lt;top val=&quot;96&quot;/&gt;&lt;width val=&quot;578.52&quot;/&gt;&lt;height val=&quot;43.8&quot;/&gt;&lt;/ThreeDShapeInfo&gt;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43F3F0F-C850-4474-AF6A-38F91F0AAF59}&quot;/&gt;&lt;filename val=&quot;C:\Users\Carlos\Desktop\Getting_Started_with_Adobe_Presenter\data\asimages\{B43F3F0F-C850-4474-AF6A-38F91F0AAF59}.png&quot;/&gt;&lt;hasEffects val=&quot;1&quot;/&gt;&lt;left val=&quot;54&quot;/&gt;&lt;top val=&quot;7.5&quot;/&gt;&lt;width val=&quot;611.58&quot;/&gt;&lt;height val=&quot;72.3&quot;/&gt;&lt;/ThreeDShapeInfo&gt;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4FEA694-9449-45FA-AEEB-D0B4F3C8399F}&quot;/&gt;&lt;filename val=&quot;C:\Users\Carlos\Desktop\Getting_Started_with_Adobe_Presenter\data\asimages\{A4FEA694-9449-45FA-AEEB-D0B4F3C8399F}.png&quot;/&gt;&lt;hasEffects val=&quot;1&quot;/&gt;&lt;left val=&quot;12.78&quot;/&gt;&lt;top val=&quot;148.5&quot;/&gt;&lt;width val=&quot;268.8&quot;/&gt;&lt;height val=&quot;62.58&quot;/&gt;&lt;/ThreeDShapeInfo&gt;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A609B74-A9F9-4770-9D23-65252E16E2E6}&quot;/&gt;&lt;filename val=&quot;C:\Users\Carlos\Desktop\Getting_Started_with_Adobe_Presenter\data\asimages\{4A609B74-A9F9-4770-9D23-65252E16E2E6}.png&quot;/&gt;&lt;hasEffects val=&quot;1&quot;/&gt;&lt;left val=&quot;282&quot;/&gt;&lt;top val=&quot;159&quot;/&gt;&lt;width val=&quot;233.58&quot;/&gt;&lt;height val=&quot;44.58&quot;/&gt;&lt;/ThreeDShapeInfo&gt;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C073D7F-6B5F-40BD-81A7-69732D3AD232}&quot;/&gt;&lt;filename val=&quot;C:\Users\Carlos\Desktop\Getting_Started_with_Adobe_Presenter\data\asimages\{3C073D7F-6B5F-40BD-81A7-69732D3AD232}.png&quot;/&gt;&lt;hasEffects val=&quot;1&quot;/&gt;&lt;left val=&quot;280.5&quot;/&gt;&lt;top val=&quot;190.5&quot;/&gt;&lt;width val=&quot;219.3&quot;/&gt;&lt;height val=&quot;44.58&quot;/&gt;&lt;/ThreeDShapeInfo&gt;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D3C55B4-F544-44C9-B851-8394613C6AAB}&quot;/&gt;&lt;filename val=&quot;C:\Users\Carlos\Desktop\Getting_Started_with_Adobe_Presenter\data\asimages\{FD3C55B4-F544-44C9-B851-8394613C6AAB}.png&quot;/&gt;&lt;hasEffects val=&quot;1&quot;/&gt;&lt;left val=&quot;280.5&quot;/&gt;&lt;top val=&quot;222&quot;/&gt;&lt;width val=&quot;261.3&quot;/&gt;&lt;height val=&quot;44.58&quot;/&gt;&lt;/ThreeDShapeInfo&gt;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6D0AB31-8B97-4313-B5E1-450369922131}&quot;/&gt;&lt;filename val=&quot;C:\Users\Carlos\Desktop\Getting_Started_with_Adobe_Presenter\data\asimages\{56D0AB31-8B97-4313-B5E1-450369922131}.png&quot;/&gt;&lt;hasEffects val=&quot;1&quot;/&gt;&lt;left val=&quot;280.5&quot;/&gt;&lt;top val=&quot;253.5&quot;/&gt;&lt;width val=&quot;346.8&quot;/&gt;&lt;height val=&quot;44.58&quot;/&gt;&lt;/ThreeDShapeInfo&gt;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D7A717C-A2FC-42CE-89DB-17090769AD19}&quot;/&gt;&lt;filename val=&quot;C:\Users\Carlos\Desktop\Getting_Started_with_Adobe_Presenter\data\asimages\{3D7A717C-A2FC-42CE-89DB-17090769AD19}.png&quot;/&gt;&lt;hasEffects val=&quot;1&quot;/&gt;&lt;left val=&quot;280.5&quot;/&gt;&lt;top val=&quot;285&quot;/&gt;&lt;width val=&quot;325.8&quot;/&gt;&lt;height val=&quot;43.8&quot;/&gt;&lt;/ThreeDShapeInfo&gt;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14828B0-23EC-400E-A106-A60ABA656174}&quot;/&gt;&lt;filename val=&quot;C:\Users\Carlos\Desktop\Getting_Started_with_Adobe_Presenter\data\asimages\{214828B0-23EC-400E-A106-A60ABA656174}.png&quot;/&gt;&lt;hasEffects val=&quot;1&quot;/&gt;&lt;left val=&quot;280.5&quot;/&gt;&lt;top val=&quot;316.5&quot;/&gt;&lt;width val=&quot;376.08&quot;/&gt;&lt;height val=&quot;43.8&quot;/&gt;&lt;/ThreeDShapeInfo&gt;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D8452C2-54B1-42E2-B0B4-A77549F15259}&quot;/&gt;&lt;filename val=&quot;C:\Users\Carlos\Desktop\Getting_Started_with_Adobe_Presenter\data\asimages\{6D8452C2-54B1-42E2-B0B4-A77549F15259}.png&quot;/&gt;&lt;hasEffects val=&quot;1&quot;/&gt;&lt;left val=&quot;51&quot;/&gt;&lt;top val=&quot;7.5&quot;/&gt;&lt;width val=&quot;346.8&quot;/&gt;&lt;height val=&quot;76.8&quot;/&gt;&lt;/ThreeDShapeInfo&gt;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9C1F8A4-DDA0-4B03-9EEF-54923F10178B}&quot;/&gt;&lt;filename val=&quot;C:\Users\Carlos\Desktop\Getting_Started_with_Adobe_Presenter\data\asimages\{19C1F8A4-DDA0-4B03-9EEF-54923F10178B}.png&quot;/&gt;&lt;hasEffects val=&quot;1&quot;/&gt;&lt;left val=&quot;280.5&quot;/&gt;&lt;top val=&quot;347.28&quot;/&gt;&lt;width val=&quot;238.08&quot;/&gt;&lt;height val=&quot;44.52&quot;/&gt;&lt;/ThreeDShapeInfo&gt;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6C48BE3-3A21-41D1-A6DD-AFFED2B00CCF}&quot;/&gt;&lt;filename val=&quot;C:\Users\Carlos\Desktop\Getting_Started_with_Adobe_Presenter\data\asimages\{B6C48BE3-3A21-41D1-A6DD-AFFED2B00CCF}.png&quot;/&gt;&lt;hasEffects val=&quot;1&quot;/&gt;&lt;left val=&quot;280.5&quot;/&gt;&lt;top val=&quot;378.78&quot;/&gt;&lt;width val=&quot;176.58&quot;/&gt;&lt;height val=&quot;44.52&quot;/&gt;&lt;/ThreeDShapeInfo&gt;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9ECFB6B-FDEF-4CD3-A89F-F2336A9D9965}&quot;/&gt;&lt;filename val=&quot;C:\Users\Carlos\Desktop\Getting_Started_with_Adobe_Presenter\data\asimages\{09ECFB6B-FDEF-4CD3-A89F-F2336A9D9965}.png&quot;/&gt;&lt;hasEffects val=&quot;1&quot;/&gt;&lt;left val=&quot;63&quot;/&gt;&lt;top val=&quot;429.78&quot;/&gt;&lt;width val=&quot;600.3&quot;/&gt;&lt;height val=&quot;44.52&quot;/&gt;&lt;/ThreeDShapeInfo&gt;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75BA864-01CF-4A60-8347-7A043E1B6E97}&quot;/&gt;&lt;filename val=&quot;C:\Users\Carlos\Desktop\Getting_Started_with_Adobe_Presenter\data\asimages\{775BA864-01CF-4A60-8347-7A043E1B6E97}.png&quot;/&gt;&lt;hasEffects val=&quot;1&quot;/&gt;&lt;left val=&quot;96.78&quot;/&gt;&lt;top val=&quot;96&quot;/&gt;&lt;width val=&quot;578.52&quot;/&gt;&lt;height val=&quot;43.8&quot;/&gt;&lt;/ThreeDShapeInfo&gt;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55C8115-7750-4BED-95C2-0B1B7AA4F01B}&quot;/&gt;&lt;filename val=&quot;C:\Users\Carlos\Desktop\Getting_Started_with_Adobe_Presenter\data\asimages\{455C8115-7750-4BED-95C2-0B1B7AA4F01B}.png&quot;/&gt;&lt;hasEffects val=&quot;1&quot;/&gt;&lt;left val=&quot;54&quot;/&gt;&lt;top val=&quot;7.5&quot;/&gt;&lt;width val=&quot;611.58&quot;/&gt;&lt;height val=&quot;72.3&quot;/&gt;&lt;/ThreeDShapeInfo&gt;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3717C8D-8735-4224-8036-79DB1BE45338}&quot;/&gt;&lt;filename val=&quot;C:\Users\Carlos\Desktop\Getting_Started_with_Adobe_Presenter\data\asimages\{03717C8D-8735-4224-8036-79DB1BE45338}.png&quot;/&gt;&lt;hasEffects val=&quot;1&quot;/&gt;&lt;left val=&quot;12.78&quot;/&gt;&lt;top val=&quot;148.5&quot;/&gt;&lt;width val=&quot;268.8&quot;/&gt;&lt;height val=&quot;62.58&quot;/&gt;&lt;/ThreeDShapeInfo&gt;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0E38ECE-E170-4820-B7B2-91CF5A9513A9}&quot;/&gt;&lt;filename val=&quot;C:\Users\Carlos\Desktop\Getting_Started_with_Adobe_Presenter\data\asimages\{F0E38ECE-E170-4820-B7B2-91CF5A9513A9}.png&quot;/&gt;&lt;hasEffects val=&quot;1&quot;/&gt;&lt;left val=&quot;16.5&quot;/&gt;&lt;top val=&quot;207.78&quot;/&gt;&lt;width val=&quot;213.3&quot;/&gt;&lt;height val=&quot;62.52&quot;/&gt;&lt;/ThreeDShapeInfo&gt;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831919C-816A-4FE5-8656-472D6E7033E8}&quot;/&gt;&lt;filename val=&quot;C:\Users\Carlos\Desktop\Getting_Started_with_Adobe_Presenter\data\asimages\{7831919C-816A-4FE5-8656-472D6E7033E8}.png&quot;/&gt;&lt;hasEffects val=&quot;1&quot;/&gt;&lt;left val=&quot;216&quot;/&gt;&lt;top val=&quot;223.5&quot;/&gt;&lt;width val=&quot;229.08&quot;/&gt;&lt;height val=&quot;44.58&quot;/&gt;&lt;/ThreeDShapeInfo&gt;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33BF325-6E40-4082-A018-42AA772A613B}&quot;/&gt;&lt;filename val=&quot;C:\Users\Carlos\Desktop\Getting_Started_with_Adobe_Presenter\data\asimages\{A33BF325-6E40-4082-A018-42AA772A613B}.png&quot;/&gt;&lt;hasEffects val=&quot;1&quot;/&gt;&lt;left val=&quot;96.78&quot;/&gt;&lt;top val=&quot;96&quot;/&gt;&lt;width val=&quot;578.52&quot;/&gt;&lt;height val=&quot;43.8&quot;/&gt;&lt;/ThreeDShapeInfo&gt;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15CDCE2-6FA1-49C2-9686-6B7A5551C1DE}&quot;/&gt;&lt;filename val=&quot;C:\Users\Carlos\Desktop\Getting_Started_with_Adobe_Presenter\data\asimages\{C15CDCE2-6FA1-49C2-9686-6B7A5551C1DE}.png&quot;/&gt;&lt;hasEffects val=&quot;1&quot;/&gt;&lt;left val=&quot;54&quot;/&gt;&lt;top val=&quot;7.5&quot;/&gt;&lt;width val=&quot;611.58&quot;/&gt;&lt;height val=&quot;72.3&quot;/&gt;&lt;/ThreeDShapeInfo&gt;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66BB0C7-AC12-44E4-A3B5-8F5F9E1FF11F}&quot;/&gt;&lt;filename val=&quot;C:\Users\Carlos\Desktop\Getting_Started_with_Adobe_Presenter\data\asimages\{F66BB0C7-AC12-44E4-A3B5-8F5F9E1FF11F}.png&quot;/&gt;&lt;hasEffects val=&quot;1&quot;/&gt;&lt;left val=&quot;39&quot;/&gt;&lt;top val=&quot;7.5&quot;/&gt;&lt;width val=&quot;242.58&quot;/&gt;&lt;height val=&quot;76.8&quot;/&gt;&lt;/ThreeDShapeInfo&gt;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E7B612F-FA06-46E7-A80E-91793F186A01}&quot;/&gt;&lt;filename val=&quot;C:\Users\Carlos\Desktop\Getting_Started_with_Adobe_Presenter\data\asimages\{AE7B612F-FA06-46E7-A80E-91793F186A01}.png&quot;/&gt;&lt;hasEffects val=&quot;1&quot;/&gt;&lt;left val=&quot;12.78&quot;/&gt;&lt;top val=&quot;148.5&quot;/&gt;&lt;width val=&quot;268.8&quot;/&gt;&lt;height val=&quot;62.58&quot;/&gt;&lt;/ThreeDShapeInfo&gt;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A6C8D7F-C191-4277-9354-23AF2BC1C707}&quot;/&gt;&lt;filename val=&quot;C:\Users\Carlos\Desktop\Getting_Started_with_Adobe_Presenter\data\asimages\{9A6C8D7F-C191-4277-9354-23AF2BC1C707}.png&quot;/&gt;&lt;hasEffects val=&quot;1&quot;/&gt;&lt;left val=&quot;16.5&quot;/&gt;&lt;top val=&quot;207.78&quot;/&gt;&lt;width val=&quot;213.3&quot;/&gt;&lt;height val=&quot;62.52&quot;/&gt;&lt;/ThreeDShapeInfo&gt;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F0F6011-9F1D-40FA-A5D6-126FFF4DA1B4}&quot;/&gt;&lt;filename val=&quot;C:\Users\Carlos\Desktop\Getting_Started_with_Adobe_Presenter\data\asimages\{FF0F6011-9F1D-40FA-A5D6-126FFF4DA1B4}.png&quot;/&gt;&lt;hasEffects val=&quot;1&quot;/&gt;&lt;left val=&quot;216&quot;/&gt;&lt;top val=&quot;223.5&quot;/&gt;&lt;width val=&quot;229.08&quot;/&gt;&lt;height val=&quot;44.58&quot;/&gt;&lt;/ThreeDShapeInfo&gt;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4ACCD51-531C-4B6A-9F3B-C0857F3436E3}&quot;/&gt;&lt;filename val=&quot;C:\Users\Carlos\Desktop\Getting_Started_with_Adobe_Presenter\data\asimages\{E4ACCD51-531C-4B6A-9F3B-C0857F3436E3}.png&quot;/&gt;&lt;hasEffects val=&quot;1&quot;/&gt;&lt;left val=&quot;216&quot;/&gt;&lt;top val=&quot;263.28&quot;/&gt;&lt;width val=&quot;215.58&quot;/&gt;&lt;height val=&quot;44.52&quot;/&gt;&lt;/ThreeDShapeInfo&gt;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0A4B7E6-0F8B-4529-8F4F-6E5F32EE1D11}&quot;/&gt;&lt;filename val=&quot;C:\Users\Carlos\Desktop\Getting_Started_with_Adobe_Presenter\data\asimages\{C0A4B7E6-0F8B-4529-8F4F-6E5F32EE1D11}.png&quot;/&gt;&lt;hasEffects val=&quot;1&quot;/&gt;&lt;left val=&quot;216&quot;/&gt;&lt;top val=&quot;303&quot;/&gt;&lt;width val=&quot;181.08&quot;/&gt;&lt;height val=&quot;44.58&quot;/&gt;&lt;/ThreeDShapeInfo&gt;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6398FF6-5587-4701-BE83-77676D911A0F}&quot;/&gt;&lt;filename val=&quot;C:\Users\Carlos\Desktop\Getting_Started_with_Adobe_Presenter\data\asimages\{46398FF6-5587-4701-BE83-77676D911A0F}.png&quot;/&gt;&lt;hasEffects val=&quot;1&quot;/&gt;&lt;left val=&quot;492&quot;/&gt;&lt;top val=&quot;158.28&quot;/&gt;&lt;width val=&quot;240.3&quot;/&gt;&lt;height val=&quot;301.8&quot;/&gt;&lt;/ThreeDShapeInfo&gt;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5AC3E6C-A2A2-42B0-8018-E46E8FFFBB29}&quot;/&gt;&lt;filename val=&quot;C:\Users\Carlos\Desktop\Getting_Started_with_Adobe_Presenter\data\asimages\{75AC3E6C-A2A2-42B0-8018-E46E8FFFBB29}.png&quot;/&gt;&lt;hasEffects val=&quot;1&quot;/&gt;&lt;left val=&quot;96.78&quot;/&gt;&lt;top val=&quot;96&quot;/&gt;&lt;width val=&quot;578.52&quot;/&gt;&lt;height val=&quot;43.8&quot;/&gt;&lt;/ThreeDShapeInfo&gt;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C11CDBD-D470-472D-BF31-461A7965519C}&quot;/&gt;&lt;filename val=&quot;C:\Users\Carlos\Desktop\Getting_Started_with_Adobe_Presenter\data\asimages\{5C11CDBD-D470-472D-BF31-461A7965519C}.png&quot;/&gt;&lt;hasEffects val=&quot;1&quot;/&gt;&lt;left val=&quot;54&quot;/&gt;&lt;top val=&quot;7.5&quot;/&gt;&lt;width val=&quot;611.58&quot;/&gt;&lt;height val=&quot;72.3&quot;/&gt;&lt;/ThreeDShapeInfo&gt;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896838F-D270-4990-B33E-23E8FFE650D3}&quot;/&gt;&lt;filename val=&quot;C:\Users\Carlos\Desktop\Getting_Started_with_Adobe_Presenter\data\asimages\{E896838F-D270-4990-B33E-23E8FFE650D3}.png&quot;/&gt;&lt;hasEffects val=&quot;1&quot;/&gt;&lt;left val=&quot;12.78&quot;/&gt;&lt;top val=&quot;148.5&quot;/&gt;&lt;width val=&quot;268.8&quot;/&gt;&lt;height val=&quot;62.58&quot;/&gt;&lt;/ThreeDShapeInfo&gt;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CFB6C22-87B8-4D6D-9A70-FC1E6F8F167C}&quot;/&gt;&lt;filename val=&quot;C:\Users\Carlos\Desktop\Getting_Started_with_Adobe_Presenter\data\asimages\{7CFB6C22-87B8-4D6D-9A70-FC1E6F8F167C}.png&quot;/&gt;&lt;hasEffects val=&quot;1&quot;/&gt;&lt;left val=&quot;16.5&quot;/&gt;&lt;top val=&quot;207.78&quot;/&gt;&lt;width val=&quot;213.3&quot;/&gt;&lt;height val=&quot;62.52&quot;/&gt;&lt;/ThreeDShapeInfo&gt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55D621C-9DE1-49EB-A108-FFF6FEE7E97B}&quot;/&gt;&lt;filename val=&quot;C:\Users\Carlos\Desktop\Getting_Started_with_Adobe_Presenter\data\asimages\{855D621C-9DE1-49EB-A108-FFF6FEE7E97B}.png&quot;/&gt;&lt;hasEffects val=&quot;1&quot;/&gt;&lt;left val=&quot;54&quot;/&gt;&lt;top val=&quot;4.5&quot;/&gt;&lt;width val=&quot;526.08&quot;/&gt;&lt;height val=&quot;76.8&quot;/&gt;&lt;/ThreeDShapeInfo&gt;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4229FD3-449D-455C-A2E1-67592086C002}&quot;/&gt;&lt;filename val=&quot;C:\Users\Carlos\Desktop\Getting_Started_with_Adobe_Presenter\data\asimages\{24229FD3-449D-455C-A2E1-67592086C002}.png&quot;/&gt;&lt;hasEffects val=&quot;1&quot;/&gt;&lt;left val=&quot;216&quot;/&gt;&lt;top val=&quot;223.5&quot;/&gt;&lt;width val=&quot;229.08&quot;/&gt;&lt;height val=&quot;44.58&quot;/&gt;&lt;/ThreeDShapeInfo&gt;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F028B45-6D2D-4B73-ABC0-E479D967723F}&quot;/&gt;&lt;filename val=&quot;C:\Users\Carlos\Desktop\Getting_Started_with_Adobe_Presenter\data\asimages\{6F028B45-6D2D-4B73-ABC0-E479D967723F}.png&quot;/&gt;&lt;hasEffects val=&quot;1&quot;/&gt;&lt;left val=&quot;216&quot;/&gt;&lt;top val=&quot;263.28&quot;/&gt;&lt;width val=&quot;215.58&quot;/&gt;&lt;height val=&quot;44.52&quot;/&gt;&lt;/ThreeDShapeInfo&gt;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6FBEB86-B289-48D8-9054-5207B196358D}&quot;/&gt;&lt;filename val=&quot;C:\Users\Carlos\Desktop\Getting_Started_with_Adobe_Presenter\data\asimages\{E6FBEB86-B289-48D8-9054-5207B196358D}.png&quot;/&gt;&lt;hasEffects val=&quot;1&quot;/&gt;&lt;left val=&quot;216&quot;/&gt;&lt;top val=&quot;303&quot;/&gt;&lt;width val=&quot;181.08&quot;/&gt;&lt;height val=&quot;44.58&quot;/&gt;&lt;/ThreeDShapeInfo&gt;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739E9A0-F675-4D34-84EB-1AB7017364E3}&quot;/&gt;&lt;filename val=&quot;C:\Users\Carlos\Desktop\Getting_Started_with_Adobe_Presenter\data\asimages\{2739E9A0-F675-4D34-84EB-1AB7017364E3}.png&quot;/&gt;&lt;hasEffects val=&quot;1&quot;/&gt;&lt;left val=&quot;216&quot;/&gt;&lt;top val=&quot;342.78&quot;/&gt;&lt;width val=&quot;192.3&quot;/&gt;&lt;height val=&quot;44.52&quot;/&gt;&lt;/ThreeDShapeInfo&gt;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4A4CF3A-D7AC-4103-84B7-50359FCC427E}&quot;/&gt;&lt;filename val=&quot;C:\Users\Carlos\Desktop\Getting_Started_with_Adobe_Presenter\data\asimages\{24A4CF3A-D7AC-4103-84B7-50359FCC427E}.png&quot;/&gt;&lt;hasEffects val=&quot;1&quot;/&gt;&lt;left val=&quot;96.78&quot;/&gt;&lt;top val=&quot;96&quot;/&gt;&lt;width val=&quot;578.52&quot;/&gt;&lt;height val=&quot;43.8&quot;/&gt;&lt;/ThreeDShapeInfo&gt;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0C66D81-9287-4816-A399-72A9B1D877AE}&quot;/&gt;&lt;filename val=&quot;C:\Users\Carlos\Desktop\Getting_Started_with_Adobe_Presenter\data\asimages\{20C66D81-9287-4816-A399-72A9B1D877AE}.png&quot;/&gt;&lt;hasEffects val=&quot;1&quot;/&gt;&lt;left val=&quot;54&quot;/&gt;&lt;top val=&quot;7.5&quot;/&gt;&lt;width val=&quot;611.58&quot;/&gt;&lt;height val=&quot;72.3&quot;/&gt;&lt;/ThreeDShapeInfo&gt;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7AE5B9E-E53F-4248-A408-7B45EDF6C812}&quot;/&gt;&lt;filename val=&quot;C:\Users\Carlos\Desktop\Getting_Started_with_Adobe_Presenter\data\asimages\{87AE5B9E-E53F-4248-A408-7B45EDF6C812}.png&quot;/&gt;&lt;hasEffects val=&quot;1&quot;/&gt;&lt;left val=&quot;12.78&quot;/&gt;&lt;top val=&quot;148.5&quot;/&gt;&lt;width val=&quot;268.8&quot;/&gt;&lt;height val=&quot;62.58&quot;/&gt;&lt;/ThreeDShapeInfo&gt;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507A98B-A299-46D0-88E6-B44D91A3ED5A}&quot;/&gt;&lt;filename val=&quot;C:\Users\Carlos\Desktop\Getting_Started_with_Adobe_Presenter\data\asimages\{8507A98B-A299-46D0-88E6-B44D91A3ED5A}.png&quot;/&gt;&lt;hasEffects val=&quot;1&quot;/&gt;&lt;left val=&quot;16.5&quot;/&gt;&lt;top val=&quot;207.78&quot;/&gt;&lt;width val=&quot;213.3&quot;/&gt;&lt;height val=&quot;62.52&quot;/&gt;&lt;/ThreeDShapeInfo&gt;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FE36E84-A399-4B4D-A0C7-451959F903B2}&quot;/&gt;&lt;filename val=&quot;C:\Users\Carlos\Desktop\Getting_Started_with_Adobe_Presenter\data\asimages\{FFE36E84-A399-4B4D-A0C7-451959F903B2}.png&quot;/&gt;&lt;hasEffects val=&quot;1&quot;/&gt;&lt;left val=&quot;18&quot;/&gt;&lt;top val=&quot;266.28&quot;/&gt;&lt;width val=&quot;380.58&quot;/&gt;&lt;height val=&quot;63.3&quot;/&gt;&lt;/ThreeDShapeInfo&gt;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F098CB5-BD07-4132-9DCE-2E6E026F42A1}&quot;/&gt;&lt;filename val=&quot;C:\Users\Carlos\Desktop\Getting_Started_with_Adobe_Presenter\data\asimages\{EF098CB5-BD07-4132-9DCE-2E6E026F42A1}.png&quot;/&gt;&lt;hasEffects val=&quot;1&quot;/&gt;&lt;left val=&quot;394.5&quot;/&gt;&lt;top val=&quot;278.28&quot;/&gt;&lt;width val=&quot;256.08&quot;/&gt;&lt;height val=&quot;43.8&quot;/&gt;&lt;/ThreeDShapeInfo&gt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6E392D5-5773-465C-87A9-C928279D0CF0}&quot;/&gt;&lt;filename val=&quot;C:\Users\Carlos\Desktop\Getting_Started_with_Adobe_Presenter\data\asimages\{F6E392D5-5773-465C-87A9-C928279D0CF0}.png&quot;/&gt;&lt;hasEffects val=&quot;1&quot;/&gt;&lt;left val=&quot;54&quot;/&gt;&lt;top val=&quot;4.5&quot;/&gt;&lt;width val=&quot;526.08&quot;/&gt;&lt;height val=&quot;76.8&quot;/&gt;&lt;/ThreeDShapeInfo&gt;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BF5EBB3-028B-46AA-B917-497D4D8D87B5}&quot;/&gt;&lt;filename val=&quot;C:\Users\Carlos\Desktop\Getting_Started_with_Adobe_Presenter\data\asimages\{3BF5EBB3-028B-46AA-B917-497D4D8D87B5}.png&quot;/&gt;&lt;hasEffects val=&quot;1&quot;/&gt;&lt;left val=&quot;394.5&quot;/&gt;&lt;top val=&quot;318&quot;/&gt;&lt;width val=&quot;205.8&quot;/&gt;&lt;height val=&quot;43.8&quot;/&gt;&lt;/ThreeDShapeInfo&gt;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5219D69-97B0-4E1A-96C9-E42BAC254332}&quot;/&gt;&lt;filename val=&quot;C:\Users\Carlos\Desktop\Getting_Started_with_Adobe_Presenter\data\asimages\{A5219D69-97B0-4E1A-96C9-E42BAC254332}.png&quot;/&gt;&lt;hasEffects val=&quot;1&quot;/&gt;&lt;left val=&quot;449.28&quot;/&gt;&lt;top val=&quot;135&quot;/&gt;&lt;width val=&quot;187.02&quot;/&gt;&lt;height val=&quot;145.8&quot;/&gt;&lt;/ThreeDShapeInfo&gt;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6D0092A-3313-4BAB-B999-5A5D1EF5EC14}&quot;/&gt;&lt;filename val=&quot;C:\Users\Carlos\Desktop\Getting_Started_with_Adobe_Presenter\data\asimages\{A6D0092A-3313-4BAB-B999-5A5D1EF5EC14}.png&quot;/&gt;&lt;hasEffects val=&quot;1&quot;/&gt;&lt;left val=&quot;374.28&quot;/&gt;&lt;top val=&quot;360.78&quot;/&gt;&lt;width val=&quot;274.02&quot;/&gt;&lt;height val=&quot;128.52&quot;/&gt;&lt;/ThreeDShapeInfo&gt;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35A75D2-6A8E-4656-A5A8-1D8D18374D1B}&quot;/&gt;&lt;filename val=&quot;C:\Users\Carlos\Desktop\Getting_Started_with_Adobe_Presenter\data\asimages\{535A75D2-6A8E-4656-A5A8-1D8D18374D1B}.png&quot;/&gt;&lt;hasEffects val=&quot;1&quot;/&gt;&lt;left val=&quot;96.78&quot;/&gt;&lt;top val=&quot;96&quot;/&gt;&lt;width val=&quot;578.52&quot;/&gt;&lt;height val=&quot;43.8&quot;/&gt;&lt;/ThreeDShapeInfo&gt;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A684142-5652-4F23-91CB-6B72C197D78D}&quot;/&gt;&lt;filename val=&quot;C:\Users\Carlos\Desktop\Getting_Started_with_Adobe_Presenter\data\asimages\{1A684142-5652-4F23-91CB-6B72C197D78D}.png&quot;/&gt;&lt;hasEffects val=&quot;1&quot;/&gt;&lt;left val=&quot;54&quot;/&gt;&lt;top val=&quot;7.5&quot;/&gt;&lt;width val=&quot;611.58&quot;/&gt;&lt;height val=&quot;72.3&quot;/&gt;&lt;/ThreeDShapeInfo&gt;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A219DB4-1A98-45B1-8783-D924DD78F136}&quot;/&gt;&lt;filename val=&quot;C:\Users\Carlos\Desktop\Getting_Started_with_Adobe_Presenter\data\asimages\{8A219DB4-1A98-45B1-8783-D924DD78F136}.png&quot;/&gt;&lt;hasEffects val=&quot;1&quot;/&gt;&lt;left val=&quot;12.78&quot;/&gt;&lt;top val=&quot;148.5&quot;/&gt;&lt;width val=&quot;268.8&quot;/&gt;&lt;height val=&quot;62.58&quot;/&gt;&lt;/ThreeDShapeInfo&gt;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588715D-1982-4F3A-B03A-B2C91117C220}&quot;/&gt;&lt;filename val=&quot;C:\Users\Carlos\Desktop\Getting_Started_with_Adobe_Presenter\data\asimages\{1588715D-1982-4F3A-B03A-B2C91117C220}.png&quot;/&gt;&lt;hasEffects val=&quot;1&quot;/&gt;&lt;left val=&quot;16.5&quot;/&gt;&lt;top val=&quot;207.78&quot;/&gt;&lt;width val=&quot;213.3&quot;/&gt;&lt;height val=&quot;62.52&quot;/&gt;&lt;/ThreeDShapeInfo&gt;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D849D3A-AAF2-4524-972D-77E6B558AF7C}&quot;/&gt;&lt;filename val=&quot;C:\Users\Carlos\Desktop\Getting_Started_with_Adobe_Presenter\data\asimages\{2D849D3A-AAF2-4524-972D-77E6B558AF7C}.png&quot;/&gt;&lt;hasEffects val=&quot;1&quot;/&gt;&lt;left val=&quot;18&quot;/&gt;&lt;top val=&quot;266.28&quot;/&gt;&lt;width val=&quot;380.58&quot;/&gt;&lt;height val=&quot;63.3&quot;/&gt;&lt;/ThreeDShapeInfo&gt;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BA9B4CE-EA78-48E8-B031-7D49D0D86DC8}&quot;/&gt;&lt;filename val=&quot;C:\Users\Carlos\Desktop\Getting_Started_with_Adobe_Presenter\data\asimages\{9BA9B4CE-EA78-48E8-B031-7D49D0D86DC8}.png&quot;/&gt;&lt;hasEffects val=&quot;1&quot;/&gt;&lt;left val=&quot;394.5&quot;/&gt;&lt;top val=&quot;278.28&quot;/&gt;&lt;width val=&quot;256.08&quot;/&gt;&lt;height val=&quot;43.8&quot;/&gt;&lt;/ThreeDShapeInfo&gt;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C7F941C-D7B8-47B5-A099-7AEB7A273249}&quot;/&gt;&lt;filename val=&quot;C:\Users\Carlos\Desktop\Getting_Started_with_Adobe_Presenter\data\asimages\{CC7F941C-D7B8-47B5-A099-7AEB7A273249}.png&quot;/&gt;&lt;hasEffects val=&quot;1&quot;/&gt;&lt;left val=&quot;394.5&quot;/&gt;&lt;top val=&quot;318&quot;/&gt;&lt;width val=&quot;205.8&quot;/&gt;&lt;height val=&quot;43.8&quot;/&gt;&lt;/ThreeDShapeInfo&gt;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B5820F1-7BDF-444D-8EA4-01569BEE2189}&quot;/&gt;&lt;filename val=&quot;C:\Users\Carlos\Desktop\Getting_Started_with_Adobe_Presenter\data\asimages\{1B5820F1-7BDF-444D-8EA4-01569BEE2189}.png&quot;/&gt;&lt;hasEffects val=&quot;1&quot;/&gt;&lt;left val=&quot;54&quot;/&gt;&lt;top val=&quot;4.5&quot;/&gt;&lt;width val=&quot;526.08&quot;/&gt;&lt;height val=&quot;76.8&quot;/&gt;&lt;/ThreeDShapeInfo&gt;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3614831-62F9-4014-9AD4-C416E784692D}&quot;/&gt;&lt;filename val=&quot;C:\Users\Carlos\Desktop\Getting_Started_with_Adobe_Presenter\data\asimages\{43614831-62F9-4014-9AD4-C416E784692D}.png&quot;/&gt;&lt;hasEffects val=&quot;1&quot;/&gt;&lt;left val=&quot;394.5&quot;/&gt;&lt;top val=&quot;357.78&quot;/&gt;&lt;width val=&quot;202.8&quot;/&gt;&lt;height val=&quot;43.8&quot;/&gt;&lt;/ThreeDShapeInfo&gt;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0E5143C-BE87-4587-ADFF-A9F328A67BF8}&quot;/&gt;&lt;filename val=&quot;C:\Users\Carlos\Desktop\Getting_Started_with_Adobe_Presenter\data\asimages\{A0E5143C-BE87-4587-ADFF-A9F328A67BF8}.png&quot;/&gt;&lt;hasEffects val=&quot;1&quot;/&gt;&lt;left val=&quot;96.78&quot;/&gt;&lt;top val=&quot;96&quot;/&gt;&lt;width val=&quot;578.52&quot;/&gt;&lt;height val=&quot;43.8&quot;/&gt;&lt;/ThreeDShapeInfo&gt;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A684142-5652-4F23-91CB-6B72C197D78D}&quot;/&gt;&lt;filename val=&quot;C:\Users\Carlos\Desktop\Getting_Started_with_Adobe_Presenter\data\asimages\{1A684142-5652-4F23-91CB-6B72C197D78D}.png&quot;/&gt;&lt;hasEffects val=&quot;1&quot;/&gt;&lt;left val=&quot;54&quot;/&gt;&lt;top val=&quot;7.5&quot;/&gt;&lt;width val=&quot;611.58&quot;/&gt;&lt;height val=&quot;72.3&quot;/&gt;&lt;/ThreeDShapeInfo&gt;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A219DB4-1A98-45B1-8783-D924DD78F136}&quot;/&gt;&lt;filename val=&quot;C:\Users\Carlos\Desktop\Getting_Started_with_Adobe_Presenter\data\asimages\{8A219DB4-1A98-45B1-8783-D924DD78F136}.png&quot;/&gt;&lt;hasEffects val=&quot;1&quot;/&gt;&lt;left val=&quot;12.78&quot;/&gt;&lt;top val=&quot;148.5&quot;/&gt;&lt;width val=&quot;268.8&quot;/&gt;&lt;height val=&quot;62.58&quot;/&gt;&lt;/ThreeDShapeInfo&gt;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588715D-1982-4F3A-B03A-B2C91117C220}&quot;/&gt;&lt;filename val=&quot;C:\Users\Carlos\Desktop\Getting_Started_with_Adobe_Presenter\data\asimages\{1588715D-1982-4F3A-B03A-B2C91117C220}.png&quot;/&gt;&lt;hasEffects val=&quot;1&quot;/&gt;&lt;left val=&quot;16.5&quot;/&gt;&lt;top val=&quot;207.78&quot;/&gt;&lt;width val=&quot;213.3&quot;/&gt;&lt;height val=&quot;62.52&quot;/&gt;&lt;/ThreeDShapeInfo&gt;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D849D3A-AAF2-4524-972D-77E6B558AF7C}&quot;/&gt;&lt;filename val=&quot;C:\Users\Carlos\Desktop\Getting_Started_with_Adobe_Presenter\data\asimages\{2D849D3A-AAF2-4524-972D-77E6B558AF7C}.png&quot;/&gt;&lt;hasEffects val=&quot;1&quot;/&gt;&lt;left val=&quot;18&quot;/&gt;&lt;top val=&quot;266.28&quot;/&gt;&lt;width val=&quot;380.58&quot;/&gt;&lt;height val=&quot;63.3&quot;/&gt;&lt;/ThreeDShapeInfo&gt;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BA9B4CE-EA78-48E8-B031-7D49D0D86DC8}&quot;/&gt;&lt;filename val=&quot;C:\Users\Carlos\Desktop\Getting_Started_with_Adobe_Presenter\data\asimages\{9BA9B4CE-EA78-48E8-B031-7D49D0D86DC8}.png&quot;/&gt;&lt;hasEffects val=&quot;1&quot;/&gt;&lt;left val=&quot;394.5&quot;/&gt;&lt;top val=&quot;278.28&quot;/&gt;&lt;width val=&quot;256.08&quot;/&gt;&lt;height val=&quot;43.8&quot;/&gt;&lt;/ThreeDShapeInfo&gt;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C7F941C-D7B8-47B5-A099-7AEB7A273249}&quot;/&gt;&lt;filename val=&quot;C:\Users\Carlos\Desktop\Getting_Started_with_Adobe_Presenter\data\asimages\{CC7F941C-D7B8-47B5-A099-7AEB7A273249}.png&quot;/&gt;&lt;hasEffects val=&quot;1&quot;/&gt;&lt;left val=&quot;394.5&quot;/&gt;&lt;top val=&quot;318&quot;/&gt;&lt;width val=&quot;205.8&quot;/&gt;&lt;height val=&quot;43.8&quot;/&gt;&lt;/ThreeDShapeInfo&gt;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3614831-62F9-4014-9AD4-C416E784692D}&quot;/&gt;&lt;filename val=&quot;C:\Users\Carlos\Desktop\Getting_Started_with_Adobe_Presenter\data\asimages\{43614831-62F9-4014-9AD4-C416E784692D}.png&quot;/&gt;&lt;hasEffects val=&quot;1&quot;/&gt;&lt;left val=&quot;394.5&quot;/&gt;&lt;top val=&quot;357.78&quot;/&gt;&lt;width val=&quot;202.8&quot;/&gt;&lt;height val=&quot;43.8&quot;/&gt;&lt;/ThreeDShapeInfo&gt;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912EFA1-BCC1-4413-80E4-507ACEBEBCD5}&quot;/&gt;&lt;filename val=&quot;C:\Users\Carlos\Desktop\Getting_Started_with_Adobe_Presenter\data\asimages\{8912EFA1-BCC1-4413-80E4-507ACEBEBCD5}.png&quot;/&gt;&lt;hasEffects val=&quot;1&quot;/&gt;&lt;left val=&quot;394.5&quot;/&gt;&lt;top val=&quot;397.5&quot;/&gt;&lt;width val=&quot;290.58&quot;/&gt;&lt;height val=&quot;44.58&quot;/&gt;&lt;/ThreeDShapeInfo&gt;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01C7AC9-2D67-41B6-A06D-5BD7EE5912A0}&quot;/&gt;&lt;filename val=&quot;C:\Users\Carlos\Desktop\Getting_Started_with_Adobe_Presenter\data\asimages\{001C7AC9-2D67-41B6-A06D-5BD7EE5912A0}.png&quot;/&gt;&lt;hasEffects val=&quot;1&quot;/&gt;&lt;left val=&quot;54&quot;/&gt;&lt;top val=&quot;4.5&quot;/&gt;&lt;width val=&quot;526.08&quot;/&gt;&lt;height val=&quot;76.8&quot;/&gt;&lt;/ThreeDShapeInfo&gt;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FA4B2C7-E798-440F-8CD1-432B1E19408F}&quot;/&gt;&lt;filename val=&quot;C:\Users\Carlos\Desktop\Getting_Started_with_Adobe_Presenter\data\asimages\{AFA4B2C7-E798-440F-8CD1-432B1E19408F}.png&quot;/&gt;&lt;hasEffects val=&quot;1&quot;/&gt;&lt;left val=&quot;385.5&quot;/&gt;&lt;top val=&quot;147.78&quot;/&gt;&lt;width val=&quot;326.58&quot;/&gt;&lt;height val=&quot;132.3&quot;/&gt;&lt;/ThreeDShapeInfo&gt;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0E5143C-BE87-4587-ADFF-A9F328A67BF8}&quot;/&gt;&lt;filename val=&quot;C:\Users\Carlos\Desktop\Getting_Started_with_Adobe_Presenter\data\asimages\{A0E5143C-BE87-4587-ADFF-A9F328A67BF8}.png&quot;/&gt;&lt;hasEffects val=&quot;1&quot;/&gt;&lt;left val=&quot;96.78&quot;/&gt;&lt;top val=&quot;96&quot;/&gt;&lt;width val=&quot;578.52&quot;/&gt;&lt;height val=&quot;43.8&quot;/&gt;&lt;/ThreeDShapeInfo&gt;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572176D-D0E1-4A43-BBC3-F3B96BBCBCEC}&quot;/&gt;&lt;filename val=&quot;C:\Users\Carlos\Desktop\Getting_Started_with_Adobe_Presenter\data\asimages\{4572176D-D0E1-4A43-BBC3-F3B96BBCBCEC}.png&quot;/&gt;&lt;hasEffects val=&quot;1&quot;/&gt;&lt;left val=&quot;54&quot;/&gt;&lt;top val=&quot;7.5&quot;/&gt;&lt;width val=&quot;611.58&quot;/&gt;&lt;height val=&quot;72.3&quot;/&gt;&lt;/ThreeDShapeInfo&gt;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9616ACD-434C-4355-9351-3926CD222CF8}&quot;/&gt;&lt;filename val=&quot;C:\Users\Carlos\Desktop\Getting_Started_with_Adobe_Presenter\data\asimages\{09616ACD-434C-4355-9351-3926CD222CF8}.png&quot;/&gt;&lt;hasEffects val=&quot;1&quot;/&gt;&lt;left val=&quot;12.78&quot;/&gt;&lt;top val=&quot;148.5&quot;/&gt;&lt;width val=&quot;268.8&quot;/&gt;&lt;height val=&quot;62.58&quot;/&gt;&lt;/ThreeDShapeInfo&gt;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7703C11-987E-40D6-A3E5-0A31C47C4331}&quot;/&gt;&lt;filename val=&quot;C:\Users\Carlos\Desktop\Getting_Started_with_Adobe_Presenter\data\asimages\{A7703C11-987E-40D6-A3E5-0A31C47C4331}.png&quot;/&gt;&lt;hasEffects val=&quot;1&quot;/&gt;&lt;left val=&quot;16.5&quot;/&gt;&lt;top val=&quot;207.78&quot;/&gt;&lt;width val=&quot;213.3&quot;/&gt;&lt;height val=&quot;62.52&quot;/&gt;&lt;/ThreeDShapeInfo&gt;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82B2F1D-1E7D-4489-9028-F6293E7CFF55}&quot;/&gt;&lt;filename val=&quot;C:\Users\Carlos\Desktop\Getting_Started_with_Adobe_Presenter\data\asimages\{182B2F1D-1E7D-4489-9028-F6293E7CFF55}.png&quot;/&gt;&lt;hasEffects val=&quot;1&quot;/&gt;&lt;left val=&quot;18&quot;/&gt;&lt;top val=&quot;266.28&quot;/&gt;&lt;width val=&quot;380.58&quot;/&gt;&lt;height val=&quot;63.3&quot;/&gt;&lt;/ThreeDShapeInfo&gt;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BBC9A5C-C3C2-44DB-AFF2-30E1F3A79D49}&quot;/&gt;&lt;filename val=&quot;C:\Users\Carlos\Desktop\Getting_Started_with_Adobe_Presenter\data\asimages\{6BBC9A5C-C3C2-44DB-AFF2-30E1F3A79D49}.png&quot;/&gt;&lt;hasEffects val=&quot;1&quot;/&gt;&lt;left val=&quot;16.5&quot;/&gt;&lt;top val=&quot;325.5&quot;/&gt;&lt;width val=&quot;197.58&quot;/&gt;&lt;height val=&quot;62.58&quot;/&gt;&lt;/ThreeDShapeInfo&gt;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F035F48-F0C0-46FB-8578-464004EF75E1}&quot;/&gt;&lt;filename val=&quot;C:\Users\Carlos\Desktop\Getting_Started_with_Adobe_Presenter\data\asimages\{5F035F48-F0C0-46FB-8578-464004EF75E1}.png&quot;/&gt;&lt;hasEffects val=&quot;1&quot;/&gt;&lt;left val=&quot;393.78&quot;/&gt;&lt;top val=&quot;318.78&quot;/&gt;&lt;width val=&quot;168.3&quot;/&gt;&lt;height val=&quot;43.8&quot;/&gt;&lt;/ThreeDShapeInfo&gt;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F2F2FF8-7F2C-47C5-9099-224A47961CB1}&quot;/&gt;&lt;filename val=&quot;C:\Users\Carlos\Desktop\Getting_Started_with_Adobe_Presenter\data\asimages\{DF2F2FF8-7F2C-47C5-9099-224A47961CB1}.png&quot;/&gt;&lt;hasEffects val=&quot;1&quot;/&gt;&lt;left val=&quot;96.78&quot;/&gt;&lt;top val=&quot;96&quot;/&gt;&lt;width val=&quot;578.52&quot;/&gt;&lt;height val=&quot;43.8&quot;/&gt;&lt;/ThreeDShapeInfo&gt;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07F76F9-B3A8-474E-A9E2-6BFF30323FCA}&quot;/&gt;&lt;filename val=&quot;C:\Users\Carlos\Desktop\Getting_Started_with_Adobe_Presenter\data\asimages\{F07F76F9-B3A8-474E-A9E2-6BFF30323FCA}.png&quot;/&gt;&lt;hasEffects val=&quot;1&quot;/&gt;&lt;left val=&quot;393.78&quot;/&gt;&lt;top val=&quot;358.5&quot;/&gt;&lt;width val=&quot;169.02&quot;/&gt;&lt;height val=&quot;44.58&quot;/&gt;&lt;/ThreeDShapeInfo&gt;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6B52F21-FBEB-4054-98A7-378DE5E05E22}&quot;/&gt;&lt;filename val=&quot;C:\Users\Carlos\Desktop\Getting_Started_with_Adobe_Presenter\data\asimages\{46B52F21-FBEB-4054-98A7-378DE5E05E22}.png&quot;/&gt;&lt;hasEffects val=&quot;1&quot;/&gt;&lt;left val=&quot;60.78&quot;/&gt;&lt;top val=&quot;9&quot;/&gt;&lt;width val=&quot;447.3&quot;/&gt;&lt;height val=&quot;77.58&quot;/&gt;&lt;/ThreeDShapeInfo&gt;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8037D3F-6341-4FF9-8E07-D68CBA39D567}&quot;/&gt;&lt;filename val=&quot;C:\Users\Carlos\Desktop\Getting_Started_with_Adobe_Presenter\data\asimages\{48037D3F-6341-4FF9-8E07-D68CBA39D567}.png&quot;/&gt;&lt;hasEffects val=&quot;1&quot;/&gt;&lt;left val=&quot;393.78&quot;/&gt;&lt;top val=&quot;358.5&quot;/&gt;&lt;width val=&quot;169.02&quot;/&gt;&lt;height val=&quot;44.58&quot;/&gt;&lt;/ThreeDShapeInfo&gt;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08F4D43-211D-4CE9-9F0A-56C0E6CE8AD7}&quot;/&gt;&lt;filename val=&quot;C:\Users\Carlos\Desktop\Getting_Started_with_Adobe_Presenter\data\asimages\{B08F4D43-211D-4CE9-9F0A-56C0E6CE8AD7}.png&quot;/&gt;&lt;hasEffects val=&quot;1&quot;/&gt;&lt;left val=&quot;393.78&quot;/&gt;&lt;top val=&quot;318.78&quot;/&gt;&lt;width val=&quot;168.3&quot;/&gt;&lt;height val=&quot;43.8&quot;/&gt;&lt;/ThreeDShapeInfo&gt;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8E2E3FD-3B87-4AF1-A39A-FBEF0459E146}&quot;/&gt;&lt;filename val=&quot;C:\Users\Carlos\Desktop\Getting_Started_with_Adobe_Presenter\data\asimages\{48E2E3FD-3B87-4AF1-A39A-FBEF0459E146}.png&quot;/&gt;&lt;hasEffects val=&quot;1&quot;/&gt;&lt;left val=&quot;54&quot;/&gt;&lt;top val=&quot;7.5&quot;/&gt;&lt;width val=&quot;611.58&quot;/&gt;&lt;height val=&quot;72.3&quot;/&gt;&lt;/ThreeDShapeInfo&gt;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809F135-9078-451A-A32C-115197F71694}&quot;/&gt;&lt;filename val=&quot;C:\Users\Carlos\Desktop\Getting_Started_with_Adobe_Presenter\data\asimages\{7809F135-9078-451A-A32C-115197F71694}.png&quot;/&gt;&lt;hasEffects val=&quot;1&quot;/&gt;&lt;left val=&quot;96.78&quot;/&gt;&lt;top val=&quot;96&quot;/&gt;&lt;width val=&quot;578.52&quot;/&gt;&lt;height val=&quot;43.8&quot;/&gt;&lt;/ThreeDShapeInfo&gt;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7706A4C-1895-436D-B818-35BBAA987A9F}&quot;/&gt;&lt;filename val=&quot;C:\Users\Carlos\Desktop\Getting_Started_with_Adobe_Presenter\data\asimages\{D7706A4C-1895-436D-B818-35BBAA987A9F}.png&quot;/&gt;&lt;hasEffects val=&quot;1&quot;/&gt;&lt;left val=&quot;12.78&quot;/&gt;&lt;top val=&quot;148.5&quot;/&gt;&lt;width val=&quot;268.8&quot;/&gt;&lt;height val=&quot;62.58&quot;/&gt;&lt;/ThreeDShapeInfo&gt;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141D857-645E-46A8-A1CE-1ABC8EC88C53}&quot;/&gt;&lt;filename val=&quot;C:\Users\Carlos\Desktop\Getting_Started_with_Adobe_Presenter\data\asimages\{0141D857-645E-46A8-A1CE-1ABC8EC88C53}.png&quot;/&gt;&lt;hasEffects val=&quot;1&quot;/&gt;&lt;left val=&quot;16.5&quot;/&gt;&lt;top val=&quot;207.78&quot;/&gt;&lt;width val=&quot;213.3&quot;/&gt;&lt;height val=&quot;62.52&quot;/&gt;&lt;/ThreeDShapeInfo&gt;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19CDED2-FCAF-41BF-BAFD-FBE8804FE8FB}&quot;/&gt;&lt;filename val=&quot;C:\Users\Carlos\Desktop\Getting_Started_with_Adobe_Presenter\data\asimages\{019CDED2-FCAF-41BF-BAFD-FBE8804FE8FB}.png&quot;/&gt;&lt;hasEffects val=&quot;1&quot;/&gt;&lt;left val=&quot;18&quot;/&gt;&lt;top val=&quot;266.28&quot;/&gt;&lt;width val=&quot;380.58&quot;/&gt;&lt;height val=&quot;63.3&quot;/&gt;&lt;/ThreeDShapeInfo&gt;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B86A43F-B277-40FA-9074-ABAA06487E86}&quot;/&gt;&lt;filename val=&quot;C:\Users\Carlos\Desktop\Getting_Started_with_Adobe_Presenter\data\asimages\{7B86A43F-B277-40FA-9074-ABAA06487E86}.png&quot;/&gt;&lt;hasEffects val=&quot;1&quot;/&gt;&lt;left val=&quot;16.5&quot;/&gt;&lt;top val=&quot;325.5&quot;/&gt;&lt;width val=&quot;197.58&quot;/&gt;&lt;height val=&quot;62.58&quot;/&gt;&lt;/ThreeDShapeInfo&gt;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2F801E3-2A8F-4416-90F5-ECDA1905E63F}&quot;/&gt;&lt;filename val=&quot;C:\Users\Carlos\Desktop\Getting_Started_with_Adobe_Presenter\data\asimages\{62F801E3-2A8F-4416-90F5-ECDA1905E63F}.png&quot;/&gt;&lt;hasEffects val=&quot;1&quot;/&gt;&lt;left val=&quot;393.78&quot;/&gt;&lt;top val=&quot;398.28&quot;/&gt;&lt;width val=&quot;334.02&quot;/&gt;&lt;height val=&quot;44.52&quot;/&gt;&lt;/ThreeDShapeInfo&gt;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F0DD17E-599A-46BB-9E6E-CA05E70C780D}&quot;/&gt;&lt;filename val=&quot;C:\Users\Carlos\Desktop\Getting_Started_with_Adobe_Presenter\data\asimages\{1F0DD17E-599A-46BB-9E6E-CA05E70C780D}.png&quot;/&gt;&lt;hasEffects val=&quot;1&quot;/&gt;&lt;left val=&quot;24&quot;/&gt;&lt;top val=&quot;6.78&quot;/&gt;&lt;width val=&quot;629.58&quot;/&gt;&lt;height val=&quot;92.52&quot;/&gt;&lt;/ThreeDShapeInfo&gt;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6B52F21-FBEB-4054-98A7-378DE5E05E22}&quot;/&gt;&lt;filename val=&quot;C:\Users\Carlos\Desktop\Getting_Started_with_Adobe_Presenter\data\asimages\{46B52F21-FBEB-4054-98A7-378DE5E05E22}.png&quot;/&gt;&lt;hasEffects val=&quot;1&quot;/&gt;&lt;left val=&quot;60.78&quot;/&gt;&lt;top val=&quot;9&quot;/&gt;&lt;width val=&quot;447.3&quot;/&gt;&lt;height val=&quot;77.58&quot;/&gt;&lt;/ThreeDShapeInfo&gt;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3320540-0DEC-43DF-9E7E-C1C3A1FBCC7E}&quot;/&gt;&lt;filename val=&quot;C:\Users\Carlos\Desktop\Getting_Started_with_Adobe_Presenter\data\asimages\{23320540-0DEC-43DF-9E7E-C1C3A1FBCC7E}.png&quot;/&gt;&lt;hasEffects val=&quot;1&quot;/&gt;&lt;left val=&quot;27&quot;/&gt;&lt;top val=&quot;121.5&quot;/&gt;&lt;width val=&quot;665.58&quot;/&gt;&lt;height val=&quot;85.08&quot;/&gt;&lt;/ThreeDShapeInfo&gt;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943B711-1DD8-4263-ADD1-7127CB39E1B6}&quot;/&gt;&lt;filename val=&quot;C:\Users\Carlos\Desktop\Getting_Started_with_Adobe_Presenter\data\asimages\{3943B711-1DD8-4263-ADD1-7127CB39E1B6}.png&quot;/&gt;&lt;hasEffects val=&quot;1&quot;/&gt;&lt;left val=&quot;27&quot;/&gt;&lt;top val=&quot;212.28&quot;/&gt;&lt;width val=&quot;621.3&quot;/&gt;&lt;height val=&quot;51.3&quot;/&gt;&lt;/ThreeDShapeInfo&gt;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C6DEA6F-8FE8-4D50-B600-686977E9F902}&quot;/&gt;&lt;filename val=&quot;C:\Users\Carlos\Desktop\Getting_Started_with_Adobe_Presenter\data\asimages\{6C6DEA6F-8FE8-4D50-B600-686977E9F902}.png&quot;/&gt;&lt;hasEffects val=&quot;1&quot;/&gt;&lt;left val=&quot;27.78&quot;/&gt;&lt;top val=&quot;477.78&quot;/&gt;&lt;width val=&quot;637.8&quot;/&gt;&lt;height val=&quot;44.52&quot;/&gt;&lt;/ThreeDShapeInfo&gt;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4AE10B7-4C9A-49D8-AB99-91089C1AFED5}&quot;/&gt;&lt;filename val=&quot;C:\Users\Carlos\Desktop\Getting_Started_with_Adobe_Presenter\data\asimages\{C4AE10B7-4C9A-49D8-AB99-91089C1AFED5}.png&quot;/&gt;&lt;hasEffects val=&quot;1&quot;/&gt;&lt;left val=&quot;60.78&quot;/&gt;&lt;top val=&quot;102.78&quot;/&gt;&lt;width val=&quot;592.8&quot;/&gt;&lt;height val=&quot;470.52&quot;/&gt;&lt;/ThreeDShapeInfo&gt;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33E5119-16CF-42DB-8A23-26F00711E71E}&quot;/&gt;&lt;filename val=&quot;C:\Users\Carlos\Desktop\Getting_Started_with_Adobe_Presenter\data\asimages\{633E5119-16CF-42DB-8A23-26F00711E71E}.png&quot;/&gt;&lt;hasEffects val=&quot;1&quot;/&gt;&lt;left val=&quot;52.5&quot;/&gt;&lt;top val=&quot;13.5&quot;/&gt;&lt;width val=&quot;386.58&quot;/&gt;&lt;height val=&quot;72.3&quot;/&gt;&lt;/ThreeDShapeInfo&gt;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6D6294B-25D4-42B4-AB4B-64100E9A789F}&quot;/&gt;&lt;filename val=&quot;C:\Users\Carlos\Desktop\Getting_Started_with_Adobe_Presenter\data\asimages\{66D6294B-25D4-42B4-AB4B-64100E9A789F}.png&quot;/&gt;&lt;hasEffects val=&quot;1&quot;/&gt;&lt;left val=&quot;52.5&quot;/&gt;&lt;top val=&quot;18&quot;/&gt;&lt;width val=&quot;457.8&quot;/&gt;&lt;height val=&quot;76.8&quot;/&gt;&lt;/ThreeDShapeInfo&gt;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76B84D9-81D9-42FF-8F3D-727186A32530}&quot;/&gt;&lt;filename val=&quot;C:\Users\Carlos\Desktop\Getting_Started_with_Adobe_Presenter\data\asimages\{F76B84D9-81D9-42FF-8F3D-727186A32530}.png&quot;/&gt;&lt;hasEffects val=&quot;1&quot;/&gt;&lt;left val=&quot;60&quot;/&gt;&lt;top val=&quot;117.78&quot;/&gt;&lt;width val=&quot;624.3&quot;/&gt;&lt;height val=&quot;143.52&quot;/&gt;&lt;/ThreeDShapeInfo&gt;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895B406-430E-479C-9FAC-6A3B88F7D82C}&quot;/&gt;&lt;filename val=&quot;C:\Users\Carlos\Desktop\Getting_Started_with_Adobe_Presenter\data\asimages\{6895B406-430E-479C-9FAC-6A3B88F7D82C}.png&quot;/&gt;&lt;hasEffects val=&quot;1&quot;/&gt;&lt;left val=&quot;52.5&quot;/&gt;&lt;top val=&quot;18&quot;/&gt;&lt;width val=&quot;457.8&quot;/&gt;&lt;height val=&quot;76.8&quot;/&gt;&lt;/ThreeDShapeInfo&gt;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4CFB20A-0962-4D4B-A90B-60C403182F5A}&quot;/&gt;&lt;filename val=&quot;C:\Users\Carlos\Desktop\Getting_Started_with_Adobe_Presenter\data\asimages\{A4CFB20A-0962-4D4B-A90B-60C403182F5A}.png&quot;/&gt;&lt;hasEffects val=&quot;1&quot;/&gt;&lt;left val=&quot;57&quot;/&gt;&lt;top val=&quot;135.78&quot;/&gt;&lt;width val=&quot;517.8&quot;/&gt;&lt;height val=&quot;252.3&quot;/&gt;&lt;/ThreeDShapeInfo&gt;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8D5497C-FD3F-41B3-BC35-7AFBD010C2D3}&quot;/&gt;&lt;filename val=&quot;C:\Users\Carlos\Desktop\Getting_Started_with_Adobe_Presenter\data\asimages\{B8D5497C-FD3F-41B3-BC35-7AFBD010C2D3}.png&quot;/&gt;&lt;hasEffects val=&quot;1&quot;/&gt;&lt;left val=&quot;51.78&quot;/&gt;&lt;top val=&quot;20.28&quot;/&gt;&lt;width val=&quot;307.8&quot;/&gt;&lt;height val=&quot;73.02&quot;/&gt;&lt;/ThreeDShapeInfo&gt;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CE126A1-722C-41EF-801C-2C6D37C7FC80}&quot;/&gt;&lt;filename val=&quot;C:\Users\Carlos\Desktop\Getting_Started_with_Adobe_Presenter\data\asimages\{4CE126A1-722C-41EF-801C-2C6D37C7FC80}.png&quot;/&gt;&lt;hasEffects val=&quot;1&quot;/&gt;&lt;left val=&quot;52.5&quot;/&gt;&lt;top val=&quot;11.28&quot;/&gt;&lt;width val=&quot;447.3&quot;/&gt;&lt;height val=&quot;76.8&quot;/&gt;&lt;/ThreeDShapeInfo&gt;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6EC674C-5C44-4331-9A52-EB8113272DA1}&quot;/&gt;&lt;filename val=&quot;C:\Users\Carlos\Desktop\Getting_Started_with_Adobe_Presenter\data\asimages\{16EC674C-5C44-4331-9A52-EB8113272DA1}.png&quot;/&gt;&lt;hasEffects val=&quot;1&quot;/&gt;&lt;left val=&quot;106.5&quot;/&gt;&lt;top val=&quot;102.78&quot;/&gt;&lt;width val=&quot;43.08&quot;/&gt;&lt;height val=&quot;40.8&quot;/&gt;&lt;/ThreeDShapeInfo&gt;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52FBCAD-5E09-466F-A499-1ECC06CE3E46}&quot;/&gt;&lt;filename val=&quot;C:\Users\Carlos\Desktop\Getting_Started_with_Adobe_Presenter\data\asimages\{152FBCAD-5E09-466F-A499-1ECC06CE3E46}.png&quot;/&gt;&lt;hasEffects val=&quot;1&quot;/&gt;&lt;left val=&quot;51.78&quot;/&gt;&lt;top val=&quot;253.5&quot;/&gt;&lt;width val=&quot;579.3&quot;/&gt;&lt;height val=&quot;94.08&quot;/&gt;&lt;/ThreeDShapeInfo&gt;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2FA1464-9484-412D-89DD-83856480EE16}&quot;/&gt;&lt;filename val=&quot;C:\Users\Carlos\Desktop\Getting_Started_with_Adobe_Presenter\data\asimages\{12FA1464-9484-412D-89DD-83856480EE16}.png&quot;/&gt;&lt;hasEffects val=&quot;1&quot;/&gt;&lt;left val=&quot;61.5&quot;/&gt;&lt;top val=&quot;371.28&quot;/&gt;&lt;width val=&quot;557.58&quot;/&gt;&lt;height val=&quot;64.02&quot;/&gt;&lt;/ThreeDShapeInfo&gt;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3B2C778-3346-49B1-A247-50157541AC65}&quot;/&gt;&lt;filename val=&quot;C:\Users\Carlos\Desktop\Getting_Started_with_Adobe_Presenter\data\asimages\{23B2C778-3346-49B1-A247-50157541AC65}.png&quot;/&gt;&lt;hasEffects val=&quot;1&quot;/&gt;&lt;left val=&quot;106.5&quot;/&gt;&lt;top val=&quot;102.78&quot;/&gt;&lt;width val=&quot;43.08&quot;/&gt;&lt;height val=&quot;40.8&quot;/&gt;&lt;/ThreeDShapeInfo&gt;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6612ECF-45B5-4D4A-A0C5-DFBBF5AB66D1}&quot;/&gt;&lt;filename val=&quot;C:\Users\Carlos\Desktop\Getting_Started_with_Adobe_Presenter\data\asimages\{B6612ECF-45B5-4D4A-A0C5-DFBBF5AB66D1}.png&quot;/&gt;&lt;hasEffects val=&quot;1&quot;/&gt;&lt;left val=&quot;51.78&quot;/&gt;&lt;top val=&quot;20.28&quot;/&gt;&lt;width val=&quot;307.8&quot;/&gt;&lt;height val=&quot;73.02&quot;/&gt;&lt;/ThreeDShapeInfo&gt;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759F2FD-20E5-4F3F-AEBF-0C9EC13F7E36}&quot;/&gt;&lt;filename val=&quot;C:\Users\Carlos\Desktop\Getting_Started_with_Adobe_Presenter\data\asimages\{7759F2FD-20E5-4F3F-AEBF-0C9EC13F7E36}.png&quot;/&gt;&lt;hasEffects val=&quot;1&quot;/&gt;&lt;left val=&quot;-21.78&quot;/&gt;&lt;top val=&quot;123&quot;/&gt;&lt;width val=&quot;703.86&quot;/&gt;&lt;height val=&quot;134.58&quot;/&gt;&lt;/ThreeDShapeInfo&gt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55ACE02-480C-4E78-AB72-ED524B6008C4}&quot;/&gt;&lt;filename val=&quot;C:\Users\Carlos\Desktop\Getting_Started_with_Adobe_Presenter\data\asimages\{B55ACE02-480C-4E78-AB72-ED524B6008C4}.png&quot;/&gt;&lt;hasEffects val=&quot;1&quot;/&gt;&lt;left val=&quot;97.5&quot;/&gt;&lt;top val=&quot;336&quot;/&gt;&lt;width val=&quot;601.08&quot;/&gt;&lt;height val=&quot;191.58&quot;/&gt;&lt;/ThreeDShapeInfo&gt;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32C80EC-F082-43CD-BC31-34ABE7BE1DF2}&quot;/&gt;&lt;filename val=&quot;C:\Users\Carlos\Desktop\Getting_Started_with_Adobe_Presenter\data\asimages\{532C80EC-F082-43CD-BC31-34ABE7BE1DF2}.png&quot;/&gt;&lt;hasEffects val=&quot;1&quot;/&gt;&lt;left val=&quot;62.28&quot;/&gt;&lt;top val=&quot;11.28&quot;/&gt;&lt;width val=&quot;512.52&quot;/&gt;&lt;height val=&quot;76.8&quot;/&gt;&lt;/ThreeDShapeInfo&gt;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E9EFDDE-262F-42A4-8745-B165592BB48C}&quot;/&gt;&lt;filename val=&quot;C:\Users\Carlos\Desktop\Getting_Started_with_Adobe_Presenter\data\asimages\{4E9EFDDE-262F-42A4-8745-B165592BB48C}.png&quot;/&gt;&lt;hasEffects val=&quot;1&quot;/&gt;&lt;left val=&quot;102&quot;/&gt;&lt;top val=&quot;462.78&quot;/&gt;&lt;width val=&quot;622.08&quot;/&gt;&lt;height val=&quot;38.52&quot;/&gt;&lt;/ThreeDShapeInfo&gt;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EA7B8B2-69AD-4FF8-A86E-BF48ECF02877}&quot;/&gt;&lt;filename val=&quot;C:\Users\Carlos\Desktop\Getting_Started_with_Adobe_Presenter\data\asimages\{6EA7B8B2-69AD-4FF8-A86E-BF48ECF02877}.png&quot;/&gt;&lt;hasEffects val=&quot;1&quot;/&gt;&lt;left val=&quot;144.78&quot;/&gt;&lt;top val=&quot;312.78&quot;/&gt;&lt;width val=&quot;649.02&quot;/&gt;&lt;height val=&quot;46.8&quot;/&gt;&lt;/ThreeDShapeInfo&gt;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1600BEC-E1E5-44F8-A4AE-FC2CA4C5D530}&quot;/&gt;&lt;filename val=&quot;C:\Users\Carlos\Desktop\Getting_Started_with_Adobe_Presenter\data\asimages\{F1600BEC-E1E5-44F8-A4AE-FC2CA4C5D530}.png&quot;/&gt;&lt;hasEffects val=&quot;1&quot;/&gt;&lt;left val=&quot;505.5&quot;/&gt;&lt;top val=&quot;350.28&quot;/&gt;&lt;width val=&quot;210.3&quot;/&gt;&lt;height val=&quot;49.02&quot;/&gt;&lt;/ThreeDShapeInfo&gt;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1A38122-1A23-46A7-B5EB-DF7390D11456}&quot;/&gt;&lt;filename val=&quot;C:\Users\Carlos\Desktop\Getting_Started_with_Adobe_Presenter\data\asimages\{51A38122-1A23-46A7-B5EB-DF7390D11456}.png&quot;/&gt;&lt;hasEffects val=&quot;1&quot;/&gt;&lt;left val=&quot;303.78&quot;/&gt;&lt;top val=&quot;390&quot;/&gt;&lt;width val=&quot;300.3&quot;/&gt;&lt;height val=&quot;49.08&quot;/&gt;&lt;/ThreeDShapeInfo&gt;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34DAA7B-90AB-4A35-87CD-1F4F000CAF16}&quot;/&gt;&lt;filename val=&quot;C:\Users\Carlos\Desktop\Getting_Started_with_Adobe_Presenter\data\asimages\{834DAA7B-90AB-4A35-87CD-1F4F000CAF16}.png&quot;/&gt;&lt;hasEffects val=&quot;1&quot;/&gt;&lt;left val=&quot;129.78&quot;/&gt;&lt;top val=&quot;391.5&quot;/&gt;&lt;width val=&quot;208.02&quot;/&gt;&lt;height val=&quot;49.08&quot;/&gt;&lt;/ThreeDShapeInfo&gt;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86786F5-74C5-4DF3-870C-8C48699F38B3}&quot;/&gt;&lt;filename val=&quot;C:\Users\Carlos\Desktop\Getting_Started_with_Adobe_Presenter\data\asimages\{186786F5-74C5-4DF3-870C-8C48699F38B3}.png&quot;/&gt;&lt;hasEffects val=&quot;1&quot;/&gt;&lt;left val=&quot;129&quot;/&gt;&lt;top val=&quot;352.5&quot;/&gt;&lt;width val=&quot;414.3&quot;/&gt;&lt;height val=&quot;49.08&quot;/&gt;&lt;/ThreeDShapeInfo&gt;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CDADDBC-B39A-4368-A771-17CB93E1CEAD}&quot;/&gt;&lt;filename val=&quot;C:\Users\Carlos\Desktop\Getting_Started_with_Adobe_Presenter\data\asimages\{BCDADDBC-B39A-4368-A771-17CB93E1CEAD}.png&quot;/&gt;&lt;hasEffects val=&quot;1&quot;/&gt;&lt;left val=&quot;52.5&quot;/&gt;&lt;top val=&quot;13.5&quot;/&gt;&lt;width val=&quot;386.58&quot;/&gt;&lt;height val=&quot;72.3&quot;/&gt;&lt;/ThreeDShapeInfo&gt;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3729E13-D512-4B4C-A80D-762AE3232E32}&quot;/&gt;&lt;filename val=&quot;C:\Users\Carlos\Desktop\Getting_Started_with_Adobe_Presenter\data\asimages\{B3729E13-D512-4B4C-A80D-762AE3232E32}.png&quot;/&gt;&lt;hasEffects val=&quot;1&quot;/&gt;&lt;left val=&quot;60.78&quot;/&gt;&lt;top val=&quot;102.78&quot;/&gt;&lt;width val=&quot;592.8&quot;/&gt;&lt;height val=&quot;470.52&quot;/&gt;&lt;/ThreeDShapeInfo&gt;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43885C6-49A6-4471-9A09-EF1CE8BFE550}&quot;/&gt;&lt;filename val=&quot;C:\Users\Carlos\Desktop\Getting_Started_with_Adobe_Presenter\data\asimages\{543885C6-49A6-4471-9A09-EF1CE8BFE550}.png&quot;/&gt;&lt;hasEffects val=&quot;1&quot;/&gt;&lt;left val=&quot;311.28&quot;/&gt;&lt;top val=&quot;195&quot;/&gt;&lt;width val=&quot;65.52&quot;/&gt;&lt;height val=&quot;34.8&quot;/&gt;&lt;/ThreeDShapeInfo&gt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0FE5CF5-E76C-4229-A6D3-A71E730A41DC}&quot;/&gt;&lt;filename val=&quot;C:\Users\Carlos\Desktop\Getting_Started_with_Adobe_Presenter\data\asimages\{30FE5CF5-E76C-4229-A6D3-A71E730A41DC}.png&quot;/&gt;&lt;hasEffects val=&quot;1&quot;/&gt;&lt;left val=&quot;-0.78&quot;/&gt;&lt;top val=&quot;-0.78&quot;/&gt;&lt;width val=&quot;138.36&quot;/&gt;&lt;height val=&quot;135.36&quot;/&gt;&lt;/ThreeDShapeInfo&gt;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BB0B5D9-405E-4C22-BD52-A4B2722D44A2}&quot;/&gt;&lt;filename val=&quot;C:\Users\Carlos\Desktop\Getting_Started_with_Adobe_Presenter\data\asimages\{7BB0B5D9-405E-4C22-BD52-A4B2722D44A2}.png&quot;/&gt;&lt;hasEffects val=&quot;1&quot;/&gt;&lt;left val=&quot;445.5&quot;/&gt;&lt;top val=&quot;192&quot;/&gt;&lt;width val=&quot;172.08&quot;/&gt;&lt;height val=&quot;34.8&quot;/&gt;&lt;/ThreeDShapeInfo&gt;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0538C0C-FC20-41A6-8537-75EA373156C9}&quot;/&gt;&lt;filename val=&quot;C:\Users\Carlos\Desktop\Getting_Started_with_Adobe_Presenter\data\asimages\{80538C0C-FC20-41A6-8537-75EA373156C9}.png&quot;/&gt;&lt;hasEffects val=&quot;1&quot;/&gt;&lt;left val=&quot;369.78&quot;/&gt;&lt;top val=&quot;162&quot;/&gt;&lt;width val=&quot;78.3&quot;/&gt;&lt;height val=&quot;34.8&quot;/&gt;&lt;/ThreeDShapeInfo&gt;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5265ADC-330D-4146-B2B9-B9A5245CEE36}&quot;/&gt;&lt;filename val=&quot;C:\Users\Carlos\Desktop\Getting_Started_with_Adobe_Presenter\data\asimages\{95265ADC-330D-4146-B2B9-B9A5245CEE36}.png&quot;/&gt;&lt;hasEffects val=&quot;1&quot;/&gt;&lt;left val=&quot;66&quot;/&gt;&lt;top val=&quot;170.28&quot;/&gt;&lt;width val=&quot;251.58&quot;/&gt;&lt;height val=&quot;36.3&quot;/&gt;&lt;/ThreeDShapeInfo&gt;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45D2222-33A5-44B4-8D03-08FF523BF6A7}&quot;/&gt;&lt;filename val=&quot;C:\Users\Carlos\Desktop\Getting_Started_with_Adobe_Presenter\data\asimages\{A45D2222-33A5-44B4-8D03-08FF523BF6A7}.png&quot;/&gt;&lt;hasEffects val=&quot;1&quot;/&gt;&lt;left val=&quot;52.5&quot;/&gt;&lt;top val=&quot;13.5&quot;/&gt;&lt;width val=&quot;400.08&quot;/&gt;&lt;height val=&quot;73.08&quot;/&gt;&lt;/ThreeDShapeInfo&gt;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D1985EC-1EF9-4CCE-975D-E8133FFF821D}&quot;/&gt;&lt;filename val=&quot;C:\Users\Carlos\Desktop\Getting_Started_with_Adobe_Presenter\data\asimages\{0D1985EC-1EF9-4CCE-975D-E8133FFF821D}.png&quot;/&gt;&lt;hasEffects val=&quot;1&quot;/&gt;&lt;left val=&quot;60.78&quot;/&gt;&lt;top val=&quot;291&quot;/&gt;&lt;width val=&quot;290.52&quot;/&gt;&lt;height val=&quot;155.58&quot;/&gt;&lt;/ThreeDShapeInfo&gt;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B08FC03-F777-45EA-A989-21871CC3180E}&quot;/&gt;&lt;filename val=&quot;C:\Users\Carlos\Desktop\Getting_Started_with_Adobe_Presenter\data\asimages\{6B08FC03-F777-45EA-A989-21871CC3180E}.png&quot;/&gt;&lt;hasEffects val=&quot;1&quot;/&gt;&lt;left val=&quot;384&quot;/&gt;&lt;top val=&quot;290.28&quot;/&gt;&lt;width val=&quot;227.58&quot;/&gt;&lt;height val=&quot;155.52&quot;/&gt;&lt;/ThreeDShapeInfo&gt;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158997E-440E-4F35-BD21-5F9AC56E193D}&quot;/&gt;&lt;filename val=&quot;C:\Users\Carlos\Desktop\Getting_Started_with_Adobe_Presenter\data\asimages\{9158997E-440E-4F35-BD21-5F9AC56E193D}.png&quot;/&gt;&lt;hasEffects val=&quot;1&quot;/&gt;&lt;left val=&quot;63&quot;/&gt;&lt;top val=&quot;9&quot;/&gt;&lt;width val=&quot;451.8&quot;/&gt;&lt;height val=&quot;76.8&quot;/&gt;&lt;/ThreeDShapeInfo&gt;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A7707B1-A52F-434E-91FD-449B1E87CCFF}&quot;/&gt;&lt;filename val=&quot;C:\Users\Carlos\Desktop\Getting_Started_with_Adobe_Presenter\data\asimages\{FA7707B1-A52F-434E-91FD-449B1E87CCFF}.png&quot;/&gt;&lt;hasEffects val=&quot;1&quot;/&gt;&lt;left val=&quot;26.28&quot;/&gt;&lt;top val=&quot;163.5&quot;/&gt;&lt;width val=&quot;688.02&quot;/&gt;&lt;height val=&quot;50.58&quot;/&gt;&lt;/ThreeDShapeInfo&gt;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0523545-61E7-4B21-A130-96C741B87874}&quot;/&gt;&lt;filename val=&quot;C:\Users\Carlos\Desktop\Getting_Started_with_Adobe_Presenter\data\asimages\{10523545-61E7-4B21-A130-96C741B87874}.png&quot;/&gt;&lt;hasEffects val=&quot;1&quot;/&gt;&lt;left val=&quot;25.5&quot;/&gt;&lt;top val=&quot;203.28&quot;/&gt;&lt;width val=&quot;691.8&quot;/&gt;&lt;height val=&quot;50.52&quot;/&gt;&lt;/ThreeDShapeInfo&gt;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0EA10DF-6958-481F-8900-05E6CD65E444}&quot;/&gt;&lt;filename val=&quot;C:\Users\Carlos\Desktop\Getting_Started_with_Adobe_Presenter\data\asimages\{00EA10DF-6958-481F-8900-05E6CD65E444}.png&quot;/&gt;&lt;hasEffects val=&quot;1&quot;/&gt;&lt;left val=&quot;63&quot;/&gt;&lt;top val=&quot;9&quot;/&gt;&lt;width val=&quot;451.8&quot;/&gt;&lt;height val=&quot;76.8&quot;/&gt;&lt;/ThreeDShapeInfo&gt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AAF05D0-7BA1-413E-B755-FF79B1EBD026}&quot;/&gt;&lt;filename val=&quot;C:\Users\Carlos\Desktop\Getting_Started_with_Adobe_Presenter\data\asimages\{FAAF05D0-7BA1-413E-B755-FF79B1EBD026}.png&quot;/&gt;&lt;hasEffects val=&quot;1&quot;/&gt;&lt;left val=&quot;60.78&quot;/&gt;&lt;top val=&quot;102.78&quot;/&gt;&lt;width val=&quot;592.8&quot;/&gt;&lt;height val=&quot;470.52&quot;/&gt;&lt;/ThreeDShapeInfo&gt;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925E561-036B-4720-B9A8-2CF54A9F52DE}&quot;/&gt;&lt;filename val=&quot;C:\Users\Carlos\Desktop\Getting_Started_with_Adobe_Presenter\data\asimages\{6925E561-036B-4720-B9A8-2CF54A9F52DE}.png&quot;/&gt;&lt;hasEffects val=&quot;1&quot;/&gt;&lt;left val=&quot;27.78&quot;/&gt;&lt;top val=&quot;164.28&quot;/&gt;&lt;width val=&quot;686.52&quot;/&gt;&lt;height val=&quot;49.8&quot;/&gt;&lt;/ThreeDShapeInfo&gt;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91FA545-A70F-4E1A-8B45-B2384DCB3CCB}&quot;/&gt;&lt;filename val=&quot;C:\Users\Carlos\Desktop\Getting_Started_with_Adobe_Presenter\data\asimages\{B91FA545-A70F-4E1A-8B45-B2384DCB3CCB}.png&quot;/&gt;&lt;hasEffects val=&quot;1&quot;/&gt;&lt;left val=&quot;27&quot;/&gt;&lt;top val=&quot;204&quot;/&gt;&lt;width val=&quot;690.3&quot;/&gt;&lt;height val=&quot;49.8&quot;/&gt;&lt;/ThreeDShapeInfo&gt;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B8B9A99-CF2C-4815-94AB-9FE7E3D168A8}&quot;/&gt;&lt;filename val=&quot;C:\Users\Carlos\Desktop\Getting_Started_with_Adobe_Presenter\data\asimages\{3B8B9A99-CF2C-4815-94AB-9FE7E3D168A8}.png&quot;/&gt;&lt;hasEffects val=&quot;1&quot;/&gt;&lt;left val=&quot;63&quot;/&gt;&lt;top val=&quot;9&quot;/&gt;&lt;width val=&quot;451.8&quot;/&gt;&lt;height val=&quot;76.8&quot;/&gt;&lt;/ThreeDShapeInfo&gt;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1CDB18E-AF90-4612-86FB-F07ACDC93E4D}&quot;/&gt;&lt;filename val=&quot;C:\Users\Carlos\Desktop\Getting_Started_with_Adobe_Presenter\data\asimages\{D1CDB18E-AF90-4612-86FB-F07ACDC93E4D}.png&quot;/&gt;&lt;hasEffects val=&quot;1&quot;/&gt;&lt;left val=&quot;27.78&quot;/&gt;&lt;top val=&quot;164.28&quot;/&gt;&lt;width val=&quot;686.52&quot;/&gt;&lt;height val=&quot;49.8&quot;/&gt;&lt;/ThreeDShapeInfo&gt;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42EBEFE-92B4-4A13-9DC3-F12543A7A25A}&quot;/&gt;&lt;filename val=&quot;C:\Users\Carlos\Desktop\Getting_Started_with_Adobe_Presenter\data\asimages\{642EBEFE-92B4-4A13-9DC3-F12543A7A25A}.png&quot;/&gt;&lt;hasEffects val=&quot;1&quot;/&gt;&lt;left val=&quot;27.78&quot;/&gt;&lt;top val=&quot;244.5&quot;/&gt;&lt;width val=&quot;681.3&quot;/&gt;&lt;height val=&quot;50.58&quot;/&gt;&lt;/ThreeDShapeInfo&gt;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AF31EB1A-D223-4ABB-84A6-D15C77ECB30F}&quot;/&gt;&lt;filename val=&quot;C:\Users\Carlos\Desktop\Getting_Started_with_Adobe_Presenter\data\asimages\{AF31EB1A-D223-4ABB-84A6-D15C77ECB30F}.png&quot;/&gt;&lt;hasEffects val=&quot;1&quot;/&gt;&lt;left val=&quot;27&quot;/&gt;&lt;top val=&quot;204&quot;/&gt;&lt;width val=&quot;690.3&quot;/&gt;&lt;height val=&quot;49.8&quot;/&gt;&lt;/ThreeDShapeInfo&gt;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6DED8A4-E7AE-4C7C-9B1E-4F6973C2E1A1}&quot;/&gt;&lt;filename val=&quot;C:\Users\Carlos\Desktop\Getting_Started_with_Adobe_Presenter\data\asimages\{56DED8A4-E7AE-4C7C-9B1E-4F6973C2E1A1}.png&quot;/&gt;&lt;hasEffects val=&quot;1&quot;/&gt;&lt;left val=&quot;63&quot;/&gt;&lt;top val=&quot;9&quot;/&gt;&lt;width val=&quot;451.8&quot;/&gt;&lt;height val=&quot;76.8&quot;/&gt;&lt;/ThreeDShapeInfo&gt;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D35A4CB-34F2-40BA-8443-6D40D547D34A}&quot;/&gt;&lt;filename val=&quot;C:\Users\Carlos\Desktop\Getting_Started_with_Adobe_Presenter\data\asimages\{1D35A4CB-34F2-40BA-8443-6D40D547D34A}.png&quot;/&gt;&lt;hasEffects val=&quot;1&quot;/&gt;&lt;left val=&quot;27.78&quot;/&gt;&lt;top val=&quot;164.28&quot;/&gt;&lt;width val=&quot;686.52&quot;/&gt;&lt;height val=&quot;49.8&quot;/&gt;&lt;/ThreeDShapeInfo&gt;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EF17C21-D392-4D2D-8BAD-93284D393A69}&quot;/&gt;&lt;filename val=&quot;C:\Users\Carlos\Desktop\Getting_Started_with_Adobe_Presenter\data\asimages\{EEF17C21-D392-4D2D-8BAD-93284D393A69}.png&quot;/&gt;&lt;hasEffects val=&quot;1&quot;/&gt;&lt;left val=&quot;29.28&quot;/&gt;&lt;top val=&quot;245.28&quot;/&gt;&lt;width val=&quot;679.8&quot;/&gt;&lt;height val=&quot;49.8&quot;/&gt;&lt;/ThreeDShapeInfo&gt;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0A01B4D-2E7B-49B8-A115-C29C11D6B412}&quot;/&gt;&lt;filename val=&quot;C:\Users\Carlos\Desktop\Getting_Started_with_Adobe_Presenter\data\asimages\{C0A01B4D-2E7B-49B8-A115-C29C11D6B412}.png&quot;/&gt;&lt;hasEffects val=&quot;1&quot;/&gt;&lt;left val=&quot;27.78&quot;/&gt;&lt;top val=&quot;285&quot;/&gt;&lt;width val=&quot;679.8&quot;/&gt;&lt;height val=&quot;50.58&quot;/&gt;&lt;/ThreeDShapeInfo&gt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FEF1EA2-B2CB-4B36-ABCA-9AA88DBAAC47}&quot;/&gt;&lt;filename val=&quot;C:\Users\Carlos\Desktop\Getting_Started_with_Adobe_Presenter\data\asimages\{1FEF1EA2-B2CB-4B36-ABCA-9AA88DBAAC47}.png&quot;/&gt;&lt;hasEffects val=&quot;1&quot;/&gt;&lt;left val=&quot;52.5&quot;/&gt;&lt;top val=&quot;13.5&quot;/&gt;&lt;width val=&quot;386.58&quot;/&gt;&lt;height val=&quot;72.3&quot;/&gt;&lt;/ThreeDShapeInfo&gt;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D00E8D4-92F4-4279-92D8-3CAC66917367}&quot;/&gt;&lt;filename val=&quot;C:\Users\Carlos\Desktop\Getting_Started_with_Adobe_Presenter\data\asimages\{ED00E8D4-92F4-4279-92D8-3CAC66917367}.png&quot;/&gt;&lt;hasEffects val=&quot;1&quot;/&gt;&lt;left val=&quot;27&quot;/&gt;&lt;top val=&quot;204&quot;/&gt;&lt;width val=&quot;690.3&quot;/&gt;&lt;height val=&quot;49.8&quot;/&gt;&lt;/ThreeDShapeInfo&gt;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6275B98-FDA0-4BFC-951E-3D37DB4E44D7}&quot;/&gt;&lt;filename val=&quot;C:\Users\Carlos\Desktop\Getting_Started_with_Adobe_Presenter\data\asimages\{E6275B98-FDA0-4BFC-951E-3D37DB4E44D7}.png&quot;/&gt;&lt;hasEffects val=&quot;1&quot;/&gt;&lt;left val=&quot;63&quot;/&gt;&lt;top val=&quot;9&quot;/&gt;&lt;width val=&quot;451.8&quot;/&gt;&lt;height val=&quot;76.8&quot;/&gt;&lt;/ThreeDShapeInfo&gt;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E464D97-9FFB-4046-9262-CA597363CBD6}&quot;/&gt;&lt;filename val=&quot;C:\Users\Carlos\Desktop\Getting_Started_with_Adobe_Presenter\data\asimages\{7E464D97-9FFB-4046-9262-CA597363CBD6}.png&quot;/&gt;&lt;hasEffects val=&quot;1&quot;/&gt;&lt;left val=&quot;27.78&quot;/&gt;&lt;top val=&quot;164.28&quot;/&gt;&lt;width val=&quot;686.52&quot;/&gt;&lt;height val=&quot;49.8&quot;/&gt;&lt;/ThreeDShapeInfo&gt;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7855AB3-BD0B-4EF7-8432-206EB4CE2287}&quot;/&gt;&lt;filename val=&quot;C:\Users\Carlos\Desktop\Getting_Started_with_Adobe_Presenter\data\asimages\{07855AB3-BD0B-4EF7-8432-206EB4CE2287}.png&quot;/&gt;&lt;hasEffects val=&quot;1&quot;/&gt;&lt;left val=&quot;29.28&quot;/&gt;&lt;top val=&quot;245.28&quot;/&gt;&lt;width val=&quot;679.8&quot;/&gt;&lt;height val=&quot;49.8&quot;/&gt;&lt;/ThreeDShapeInfo&gt;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56F6767-1556-42E9-9F5B-AAEAA99FED92}&quot;/&gt;&lt;filename val=&quot;C:\Users\Carlos\Desktop\Getting_Started_with_Adobe_Presenter\data\asimages\{756F6767-1556-42E9-9F5B-AAEAA99FED92}.png&quot;/&gt;&lt;hasEffects val=&quot;1&quot;/&gt;&lt;left val=&quot;29.28&quot;/&gt;&lt;top val=&quot;285.78&quot;/&gt;&lt;width val=&quot;679.02&quot;/&gt;&lt;height val=&quot;49.8&quot;/&gt;&lt;/ThreeDShapeInfo&gt;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0D30226-8C16-4756-A5B9-21B426916F0F}&quot;/&gt;&lt;filename val=&quot;C:\Users\Carlos\Desktop\Getting_Started_with_Adobe_Presenter\data\asimages\{60D30226-8C16-4756-A5B9-21B426916F0F}.png&quot;/&gt;&lt;hasEffects val=&quot;1&quot;/&gt;&lt;left val=&quot;28.5&quot;/&gt;&lt;top val=&quot;325.5&quot;/&gt;&lt;width val=&quot;684.3&quot;/&gt;&lt;height val=&quot;50.58&quot;/&gt;&lt;/ThreeDShapeInfo&gt;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AE0159E-BD95-4780-9669-80E0893FEA8E}&quot;/&gt;&lt;filename val=&quot;C:\Users\Carlos\Desktop\Getting_Started_with_Adobe_Presenter\data\asimages\{7AE0159E-BD95-4780-9669-80E0893FEA8E}.png&quot;/&gt;&lt;hasEffects val=&quot;1&quot;/&gt;&lt;left val=&quot;27&quot;/&gt;&lt;top val=&quot;204&quot;/&gt;&lt;width val=&quot;690.3&quot;/&gt;&lt;height val=&quot;49.8&quot;/&gt;&lt;/ThreeDShapeInfo&gt;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AC8D326-B915-4967-98A1-75C01311FCFC}&quot;/&gt;&lt;filename val=&quot;C:\Users\Carlos\Desktop\Getting_Started_with_Adobe_Presenter\data\asimages\{4AC8D326-B915-4967-98A1-75C01311FCFC}.png&quot;/&gt;&lt;hasEffects val=&quot;1&quot;/&gt;&lt;left val=&quot;63&quot;/&gt;&lt;top val=&quot;9&quot;/&gt;&lt;width val=&quot;451.8&quot;/&gt;&lt;height val=&quot;76.8&quot;/&gt;&lt;/ThreeDShapeInfo&gt;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4493A8C-5501-464D-9227-6D20D8FB7A7A}&quot;/&gt;&lt;filename val=&quot;C:\Users\Carlos\Desktop\Getting_Started_with_Adobe_Presenter\data\asimages\{34493A8C-5501-464D-9227-6D20D8FB7A7A}.png&quot;/&gt;&lt;hasEffects val=&quot;1&quot;/&gt;&lt;left val=&quot;27.78&quot;/&gt;&lt;top val=&quot;164.28&quot;/&gt;&lt;width val=&quot;686.52&quot;/&gt;&lt;height val=&quot;49.8&quot;/&gt;&lt;/ThreeDShapeInfo&gt;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B3F5A35-B7C1-4115-AB10-1F94E888CB0D}&quot;/&gt;&lt;filename val=&quot;C:\Users\Carlos\Desktop\Getting_Started_with_Adobe_Presenter\data\asimages\{BB3F5A35-B7C1-4115-AB10-1F94E888CB0D}.png&quot;/&gt;&lt;hasEffects val=&quot;1&quot;/&gt;&lt;left val=&quot;29.28&quot;/&gt;&lt;top val=&quot;245.28&quot;/&gt;&lt;width val=&quot;679.8&quot;/&gt;&lt;height val=&quot;49.8&quot;/&gt;&lt;/ThreeDShapeInfo&gt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E70A57D-8AE4-496B-8BB3-D039F8A97842}&quot;/&gt;&lt;filename val=&quot;C:\Users\Carlos\Desktop\Getting_Started_with_Adobe_Presenter\data\asimages\{BE70A57D-8AE4-496B-8BB3-D039F8A97842}.png&quot;/&gt;&lt;hasEffects val=&quot;1&quot;/&gt;&lt;left val=&quot;66.78&quot;/&gt;&lt;top val=&quot;111&quot;/&gt;&lt;width val=&quot;626.52&quot;/&gt;&lt;height val=&quot;330.3&quot;/&gt;&lt;/ThreeDShapeInfo&gt;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9B2E67E-C74C-4434-932C-9A0247B77462}&quot;/&gt;&lt;filename val=&quot;C:\Users\Carlos\Desktop\Getting_Started_with_Adobe_Presenter\data\asimages\{E9B2E67E-C74C-4434-932C-9A0247B77462}.png&quot;/&gt;&lt;hasEffects val=&quot;1&quot;/&gt;&lt;left val=&quot;29.28&quot;/&gt;&lt;top val=&quot;285.78&quot;/&gt;&lt;width val=&quot;679.02&quot;/&gt;&lt;height val=&quot;49.8&quot;/&gt;&lt;/ThreeDShapeInfo&gt;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D2069FD-9EF7-462E-A802-6EF46BEC6A95}&quot;/&gt;&lt;filename val=&quot;C:\Users\Carlos\Desktop\Getting_Started_with_Adobe_Presenter\data\asimages\{0D2069FD-9EF7-462E-A802-6EF46BEC6A95}.png&quot;/&gt;&lt;hasEffects val=&quot;1&quot;/&gt;&lt;left val=&quot;30&quot;/&gt;&lt;top val=&quot;326.28&quot;/&gt;&lt;width val=&quot;682.8&quot;/&gt;&lt;height val=&quot;49.8&quot;/&gt;&lt;/ThreeDShapeInfo&gt;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BDBB4D31-497D-44A6-8FA4-DE4DB496079B}&quot;/&gt;&lt;filename val=&quot;C:\Users\Carlos\Desktop\Getting_Started_with_Adobe_Presenter\data\asimages\{BDBB4D31-497D-44A6-8FA4-DE4DB496079B}.png&quot;/&gt;&lt;hasEffects val=&quot;1&quot;/&gt;&lt;left val=&quot;30&quot;/&gt;&lt;top val=&quot;365.28&quot;/&gt;&lt;width val=&quot;679.8&quot;/&gt;&lt;height val=&quot;50.52&quot;/&gt;&lt;/ThreeDShapeInfo&gt;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94CF559-601A-43F5-A173-E403F98C9ED8}&quot;/&gt;&lt;filename val=&quot;C:\Users\Carlos\Desktop\Getting_Started_with_Adobe_Presenter\data\asimages\{D94CF559-601A-43F5-A173-E403F98C9ED8}.png&quot;/&gt;&lt;hasEffects val=&quot;1&quot;/&gt;&lt;left val=&quot;311.28&quot;/&gt;&lt;top val=&quot;195&quot;/&gt;&lt;width val=&quot;65.52&quot;/&gt;&lt;height val=&quot;34.8&quot;/&gt;&lt;/ThreeDShapeInfo&gt;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EE74F3C-5FC6-43DF-9674-A7C624962FEE}&quot;/&gt;&lt;filename val=&quot;C:\Users\Carlos\Desktop\Getting_Started_with_Adobe_Presenter\data\asimages\{EEE74F3C-5FC6-43DF-9674-A7C624962FEE}.png&quot;/&gt;&lt;hasEffects val=&quot;1&quot;/&gt;&lt;left val=&quot;445.5&quot;/&gt;&lt;top val=&quot;192&quot;/&gt;&lt;width val=&quot;172.08&quot;/&gt;&lt;height val=&quot;34.8&quot;/&gt;&lt;/ThreeDShapeInfo&gt;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9B6BC3C-2F9F-4A2C-A7D7-95A3198578B6}&quot;/&gt;&lt;filename val=&quot;C:\Users\Carlos\Desktop\Getting_Started_with_Adobe_Presenter\data\asimages\{C9B6BC3C-2F9F-4A2C-A7D7-95A3198578B6}.png&quot;/&gt;&lt;hasEffects val=&quot;1&quot;/&gt;&lt;left val=&quot;369.78&quot;/&gt;&lt;top val=&quot;162&quot;/&gt;&lt;width val=&quot;78.3&quot;/&gt;&lt;height val=&quot;34.8&quot;/&gt;&lt;/ThreeDShapeInfo&gt;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A5091F1-834C-42C0-A69A-CD47BF61F7CE}&quot;/&gt;&lt;filename val=&quot;C:\Users\Carlos\Desktop\Getting_Started_with_Adobe_Presenter\data\asimages\{FA5091F1-834C-42C0-A69A-CD47BF61F7CE}.png&quot;/&gt;&lt;hasEffects val=&quot;1&quot;/&gt;&lt;left val=&quot;66&quot;/&gt;&lt;top val=&quot;170.28&quot;/&gt;&lt;width val=&quot;251.58&quot;/&gt;&lt;height val=&quot;36.3&quot;/&gt;&lt;/ThreeDShapeInfo&gt;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DC9D87B9-4A50-43D7-B701-46B417A96A48}&quot;/&gt;&lt;filename val=&quot;C:\Users\Carlos\Desktop\Getting_Started_with_Adobe_Presenter\data\asimages\{DC9D87B9-4A50-43D7-B701-46B417A96A48}.png&quot;/&gt;&lt;hasEffects val=&quot;1&quot;/&gt;&lt;left val=&quot;52.5&quot;/&gt;&lt;top val=&quot;13.5&quot;/&gt;&lt;width val=&quot;400.08&quot;/&gt;&lt;height val=&quot;73.08&quot;/&gt;&lt;/ThreeDShapeInfo&gt;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E5A87D7-BAA8-4E84-A12E-16853B97F6B7}&quot;/&gt;&lt;filename val=&quot;C:\Users\Carlos\Desktop\Getting_Started_with_Adobe_Presenter\data\asimages\{4E5A87D7-BAA8-4E84-A12E-16853B97F6B7}.png&quot;/&gt;&lt;hasEffects val=&quot;1&quot;/&gt;&lt;left val=&quot;60.78&quot;/&gt;&lt;top val=&quot;291&quot;/&gt;&lt;width val=&quot;290.52&quot;/&gt;&lt;height val=&quot;155.58&quot;/&gt;&lt;/ThreeDShapeInfo&gt;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A8C3F59-25C6-4D38-B9A8-E8C9BBDA8409}&quot;/&gt;&lt;filename val=&quot;C:\Users\Carlos\Desktop\Getting_Started_with_Adobe_Presenter\data\asimages\{3A8C3F59-25C6-4D38-B9A8-E8C9BBDA8409}.png&quot;/&gt;&lt;hasEffects val=&quot;1&quot;/&gt;&lt;left val=&quot;384&quot;/&gt;&lt;top val=&quot;290.28&quot;/&gt;&lt;width val=&quot;227.58&quot;/&gt;&lt;height val=&quot;155.52&quot;/&gt;&lt;/ThreeDShapeInfo&gt;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2C89217-F619-4379-9973-5B663B3F15E6}&quot;/&gt;&lt;filename val=&quot;C:\Users\Carlos\Desktop\Getting_Started_with_Adobe_Presenter\data\asimages\{52C89217-F619-4379-9973-5B663B3F15E6}.png&quot;/&gt;&lt;hasEffects val=&quot;1&quot;/&gt;&lt;left val=&quot;90&quot;/&gt;&lt;top val=&quot;13.5&quot;/&gt;&lt;width val=&quot;631.8&quot;/&gt;&lt;height val=&quot;92.58&quot;/&gt;&lt;/ThreeDShapeInfo&gt;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9A53667-FD4C-435A-9D7A-0D1825207DD8}&quot;/&gt;&lt;filename val=&quot;C:\Users\Carlos\Desktop\Getting_Started_with_Adobe_Presenter\data\asimages\{99A53667-FD4C-435A-9D7A-0D1825207DD8}.png&quot;/&gt;&lt;hasEffects val=&quot;1&quot;/&gt;&lt;left val=&quot;63&quot;/&gt;&lt;top val=&quot;9&quot;/&gt;&lt;width val=&quot;451.8&quot;/&gt;&lt;height val=&quot;76.8&quot;/&gt;&lt;/ThreeDShapeInfo&gt;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4B7E7592-53E6-4AE8-BA9E-FC58BCD9F3D1}&quot;/&gt;&lt;filename val=&quot;C:\Users\Carlos\Desktop\Getting_Started_with_Adobe_Presenter\data\asimages\{4B7E7592-53E6-4AE8-BA9E-FC58BCD9F3D1}.png&quot;/&gt;&lt;hasEffects val=&quot;1&quot;/&gt;&lt;left val=&quot;25.5&quot;/&gt;&lt;top val=&quot;160.5&quot;/&gt;&lt;width val=&quot;679.8&quot;/&gt;&lt;height val=&quot;50.58&quot;/&gt;&lt;/ThreeDShapeInfo&gt;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741A9614-ED53-4D8C-91A1-F4951152FC9C}&quot;/&gt;&lt;filename val=&quot;C:\Users\Carlos\Desktop\Getting_Started_with_Adobe_Presenter\data\asimages\{741A9614-ED53-4D8C-91A1-F4951152FC9C}.png&quot;/&gt;&lt;hasEffects val=&quot;1&quot;/&gt;&lt;left val=&quot;52.5&quot;/&gt;&lt;top val=&quot;9&quot;/&gt;&lt;width val=&quot;181.08&quot;/&gt;&lt;height val=&quot;76.8&quot;/&gt;&lt;/ThreeDShapeInfo&gt;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752D55C-F5F1-4844-9F45-640E52A440BA}&quot;/&gt;&lt;filename val=&quot;C:\Users\Carlos\Desktop\Getting_Started_with_Adobe_Presenter\data\asimages\{E752D55C-F5F1-4844-9F45-640E52A440BA}.png&quot;/&gt;&lt;hasEffects val=&quot;1&quot;/&gt;&lt;left val=&quot;26.28&quot;/&gt;&lt;top val=&quot;194.28&quot;/&gt;&lt;width val=&quot;679.8&quot;/&gt;&lt;height val=&quot;50.52&quot;/&gt;&lt;/ThreeDShapeInfo&gt;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10410B7-77E8-4837-9B27-194C0C504675}&quot;/&gt;&lt;filename val=&quot;C:\Users\Carlos\Desktop\Getting_Started_with_Adobe_Presenter\data\asimages\{210410B7-77E8-4837-9B27-194C0C504675}.png&quot;/&gt;&lt;hasEffects val=&quot;1&quot;/&gt;&lt;left val=&quot;27&quot;/&gt;&lt;top val=&quot;161.28&quot;/&gt;&lt;width val=&quot;679.08&quot;/&gt;&lt;height val=&quot;49.8&quot;/&gt;&lt;/ThreeDShapeInfo&gt;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2B462B61-1ACF-4B60-81B4-ED033557C2CA}&quot;/&gt;&lt;filename val=&quot;C:\Users\Carlos\Desktop\Getting_Started_with_Adobe_Presenter\data\asimages\{2B462B61-1ACF-4B60-81B4-ED033557C2CA}.png&quot;/&gt;&lt;hasEffects val=&quot;1&quot;/&gt;&lt;left val=&quot;26.28&quot;/&gt;&lt;top val=&quot;194.28&quot;/&gt;&lt;width val=&quot;679.8&quot;/&gt;&lt;height val=&quot;50.52&quot;/&gt;&lt;/ThreeDShapeInfo&gt;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FD3D4BD9-3459-4C33-8496-DD6B16EFE528}&quot;/&gt;&lt;filename val=&quot;C:\Users\Carlos\Desktop\Getting_Started_with_Adobe_Presenter\data\asimages\{FD3D4BD9-3459-4C33-8496-DD6B16EFE528}.png&quot;/&gt;&lt;hasEffects val=&quot;1&quot;/&gt;&lt;left val=&quot;27&quot;/&gt;&lt;top val=&quot;161.28&quot;/&gt;&lt;width val=&quot;679.08&quot;/&gt;&lt;height val=&quot;49.8&quot;/&gt;&lt;/ThreeDShapeInfo&gt;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CF78704-5966-47B9-A0B6-5C7E89B9C09B}&quot;/&gt;&lt;filename val=&quot;C:\Users\Carlos\Desktop\Getting_Started_with_Adobe_Presenter\data\asimages\{1CF78704-5966-47B9-A0B6-5C7E89B9C09B}.png&quot;/&gt;&lt;hasEffects val=&quot;1&quot;/&gt;&lt;left val=&quot;27&quot;/&gt;&lt;top val=&quot;229.5&quot;/&gt;&lt;width val=&quot;679.8&quot;/&gt;&lt;height val=&quot;50.58&quot;/&gt;&lt;/ThreeDShapeInfo&gt;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E6F27195-9DDB-47D2-9C71-75DB99A4C184}&quot;/&gt;&lt;filename val=&quot;C:\Users\Carlos\Desktop\Getting_Started_with_Adobe_Presenter\data\asimages\{E6F27195-9DDB-47D2-9C71-75DB99A4C184}.png&quot;/&gt;&lt;hasEffects val=&quot;1&quot;/&gt;&lt;left val=&quot;52.5&quot;/&gt;&lt;top val=&quot;9&quot;/&gt;&lt;width val=&quot;181.08&quot;/&gt;&lt;height val=&quot;76.8&quot;/&gt;&lt;/ThreeDShapeInfo&gt;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943400F3-8371-45EB-9E03-3A7C7B80503E}&quot;/&gt;&lt;filename val=&quot;C:\Users\Carlos\Desktop\Getting_Started_with_Adobe_Presenter\data\asimages\{943400F3-8371-45EB-9E03-3A7C7B80503E}.png&quot;/&gt;&lt;hasEffects val=&quot;1&quot;/&gt;&lt;left val=&quot;27.78&quot;/&gt;&lt;top val=&quot;195&quot;/&gt;&lt;width val=&quot;679.02&quot;/&gt;&lt;height val=&quot;49.8&quot;/&gt;&lt;/ThreeDShapeInfo&gt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EE8E6EB-2548-499A-AD5A-7D49CA683D13}&quot;/&gt;&lt;filename val=&quot;C:\Users\Carlos\Desktop\Getting_Started_with_Adobe_Presenter\data\asimages\{3EE8E6EB-2548-499A-AD5A-7D49CA683D13}.png&quot;/&gt;&lt;hasEffects val=&quot;1&quot;/&gt;&lt;left val=&quot;269.28&quot;/&gt;&lt;top val=&quot;240.78&quot;/&gt;&lt;width val=&quot;214.02&quot;/&gt;&lt;height val=&quot;94.8&quot;/&gt;&lt;/ThreeDShapeInfo&gt;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127F05D-98CE-4EDF-AE53-6E389368AD1A}&quot;/&gt;&lt;filename val=&quot;C:\Users\Carlos\Desktop\Getting_Started_with_Adobe_Presenter\data\asimages\{0127F05D-98CE-4EDF-AE53-6E389368AD1A}.png&quot;/&gt;&lt;hasEffects val=&quot;1&quot;/&gt;&lt;left val=&quot;27&quot;/&gt;&lt;top val=&quot;161.28&quot;/&gt;&lt;width val=&quot;679.08&quot;/&gt;&lt;height val=&quot;49.8&quot;/&gt;&lt;/ThreeDShapeInfo&gt;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7A3CF32-BBD9-4341-A73B-8CBFD29C136C}&quot;/&gt;&lt;filename val=&quot;C:\Users\Carlos\Desktop\Getting_Started_with_Adobe_Presenter\data\asimages\{07A3CF32-BBD9-4341-A73B-8CBFD29C136C}.png&quot;/&gt;&lt;hasEffects val=&quot;1&quot;/&gt;&lt;left val=&quot;28.5&quot;/&gt;&lt;top val=&quot;230.28&quot;/&gt;&lt;width val=&quot;679.08&quot;/&gt;&lt;height val=&quot;49.8&quot;/&gt;&lt;/ThreeDShapeInfo&gt;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C2DE01C8-8455-431F-B575-5B65E37DC2AE}&quot;/&gt;&lt;filename val=&quot;C:\Users\Carlos\Desktop\Getting_Started_with_Adobe_Presenter\data\asimages\{C2DE01C8-8455-431F-B575-5B65E37DC2AE}.png&quot;/&gt;&lt;hasEffects val=&quot;1&quot;/&gt;&lt;left val=&quot;52.5&quot;/&gt;&lt;top val=&quot;9&quot;/&gt;&lt;width val=&quot;181.08&quot;/&gt;&lt;height val=&quot;76.8&quot;/&gt;&lt;/ThreeDShapeInfo&gt;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0BBDFDCD-805E-475A-BFB5-E6397B66704B}&quot;/&gt;&lt;filename val=&quot;C:\Users\Carlos\Desktop\Getting_Started_with_Adobe_Presenter\data\asimages\{0BBDFDCD-805E-475A-BFB5-E6397B66704B}.png&quot;/&gt;&lt;hasEffects val=&quot;1&quot;/&gt;&lt;left val=&quot;28.5&quot;/&gt;&lt;top val=&quot;263.28&quot;/&gt;&lt;width val=&quot;679.8&quot;/&gt;&lt;height val=&quot;50.52&quot;/&gt;&lt;/ThreeDShapeInfo&gt;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8B5E986-8FFC-49AE-AB02-6EB18F0BF674}&quot;/&gt;&lt;filename val=&quot;C:\Users\Carlos\Desktop\Getting_Started_with_Adobe_Presenter\data\asimages\{58B5E986-8FFC-49AE-AB02-6EB18F0BF674}.png&quot;/&gt;&lt;hasEffects val=&quot;1&quot;/&gt;&lt;left val=&quot;27.78&quot;/&gt;&lt;top val=&quot;195&quot;/&gt;&lt;width val=&quot;679.02&quot;/&gt;&lt;height val=&quot;49.8&quot;/&gt;&lt;/ThreeDShapeInfo&gt;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189B7D98-97CB-4753-A9EC-2B78BBAC4950}&quot;/&gt;&lt;filename val=&quot;C:\Users\Carlos\Desktop\Getting_Started_with_Adobe_Presenter\data\asimages\{189B7D98-97CB-4753-A9EC-2B78BBAC4950}.png&quot;/&gt;&lt;hasEffects val=&quot;1&quot;/&gt;&lt;left val=&quot;27&quot;/&gt;&lt;top val=&quot;161.28&quot;/&gt;&lt;width val=&quot;679.08&quot;/&gt;&lt;height val=&quot;49.8&quot;/&gt;&lt;/ThreeDShapeInfo&gt;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83374692-FAD7-4BD7-9A49-4F7F6B2B9F0C}&quot;/&gt;&lt;filename val=&quot;C:\Users\Carlos\Desktop\Getting_Started_with_Adobe_Presenter\data\asimages\{83374692-FAD7-4BD7-9A49-4F7F6B2B9F0C}.png&quot;/&gt;&lt;hasEffects val=&quot;1&quot;/&gt;&lt;left val=&quot;28.5&quot;/&gt;&lt;top val=&quot;230.28&quot;/&gt;&lt;width val=&quot;679.08&quot;/&gt;&lt;height val=&quot;49.8&quot;/&gt;&lt;/ThreeDShapeInfo&gt;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5EDA21B6-73B0-4D88-B03E-A9970A8F173A}&quot;/&gt;&lt;filename val=&quot;C:\Users\Carlos\Desktop\Getting_Started_with_Adobe_Presenter\data\asimages\{5EDA21B6-73B0-4D88-B03E-A9970A8F173A}.png&quot;/&gt;&lt;hasEffects val=&quot;1&quot;/&gt;&lt;left val=&quot;52.5&quot;/&gt;&lt;top val=&quot;9&quot;/&gt;&lt;width val=&quot;181.08&quot;/&gt;&lt;height val=&quot;76.8&quot;/&gt;&lt;/ThreeDShapeInfo&gt;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3BC19AD9-5AC5-49DB-9401-6CFD0BA7E9B9}&quot;/&gt;&lt;filename val=&quot;C:\Users\Carlos\Desktop\Getting_Started_with_Adobe_Presenter\data\asimages\{3BC19AD9-5AC5-49DB-9401-6CFD0BA7E9B9}.png&quot;/&gt;&lt;hasEffects val=&quot;1&quot;/&gt;&lt;left val=&quot;30&quot;/&gt;&lt;top val=&quot;264&quot;/&gt;&lt;width val=&quot;679.08&quot;/&gt;&lt;height val=&quot;49.8&quot;/&gt;&lt;/ThreeDShapeInfo&gt;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INFO" val="&lt;ThreeDShapeInfo&gt;&lt;uuid val=&quot;{604EC5FB-03CF-4C33-BAC0-9F060773F4A8}&quot;/&gt;&lt;filename val=&quot;C:\Users\Carlos\Desktop\Getting_Started_with_Adobe_Presenter\data\asimages\{604EC5FB-03CF-4C33-BAC0-9F060773F4A8}.png&quot;/&gt;&lt;hasEffects val=&quot;1&quot;/&gt;&lt;left val=&quot;29.28&quot;/&gt;&lt;top val=&quot;296.28&quot;/&gt;&lt;width val=&quot;679.8&quot;/&gt;&lt;height val=&quot;50.52&quot;/&gt;&lt;/ThreeDShapeInfo&gt;"/>
</p:tagLst>
</file>

<file path=ppt/theme/theme1.xml><?xml version="1.0" encoding="utf-8"?>
<a:theme xmlns:a="http://schemas.openxmlformats.org/drawingml/2006/main" name="1_Pixel">
  <a:themeElements>
    <a:clrScheme name="1_Pixel 12">
      <a:dk1>
        <a:srgbClr val="000000"/>
      </a:dk1>
      <a:lt1>
        <a:srgbClr val="FFFFFF"/>
      </a:lt1>
      <a:dk2>
        <a:srgbClr val="000000"/>
      </a:dk2>
      <a:lt2>
        <a:srgbClr val="00007D"/>
      </a:lt2>
      <a:accent1>
        <a:srgbClr val="9999FF"/>
      </a:accent1>
      <a:accent2>
        <a:srgbClr val="9999CC"/>
      </a:accent2>
      <a:accent3>
        <a:srgbClr val="FFFFFF"/>
      </a:accent3>
      <a:accent4>
        <a:srgbClr val="000000"/>
      </a:accent4>
      <a:accent5>
        <a:srgbClr val="CACAFF"/>
      </a:accent5>
      <a:accent6>
        <a:srgbClr val="8A8AB9"/>
      </a:accent6>
      <a:hlink>
        <a:srgbClr val="666699"/>
      </a:hlink>
      <a:folHlink>
        <a:srgbClr val="CCCCE6"/>
      </a:folHlink>
    </a:clrScheme>
    <a:fontScheme name="1_Pixel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0">
          <a:gsLst>
            <a:gs pos="0">
              <a:srgbClr val="A603AB"/>
            </a:gs>
            <a:gs pos="12000">
              <a:srgbClr val="E81766"/>
            </a:gs>
            <a:gs pos="27000">
              <a:srgbClr val="EE3F17"/>
            </a:gs>
            <a:gs pos="48000">
              <a:srgbClr val="FFFF00"/>
            </a:gs>
            <a:gs pos="64999">
              <a:srgbClr val="1A8D48"/>
            </a:gs>
            <a:gs pos="78999">
              <a:srgbClr val="0819FB"/>
            </a:gs>
            <a:gs pos="100000">
              <a:srgbClr val="A603AB"/>
            </a:gs>
          </a:gsLst>
          <a:lin ang="0" scaled="1"/>
        </a:gra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sy="50000" kx="2115830" algn="bl" rotWithShape="0">
            <a:schemeClr val="bg2"/>
          </a:outerShdw>
        </a:effectLst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MX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0">
          <a:gsLst>
            <a:gs pos="0">
              <a:srgbClr val="A603AB"/>
            </a:gs>
            <a:gs pos="12000">
              <a:srgbClr val="E81766"/>
            </a:gs>
            <a:gs pos="27000">
              <a:srgbClr val="EE3F17"/>
            </a:gs>
            <a:gs pos="48000">
              <a:srgbClr val="FFFF00"/>
            </a:gs>
            <a:gs pos="64999">
              <a:srgbClr val="1A8D48"/>
            </a:gs>
            <a:gs pos="78999">
              <a:srgbClr val="0819FB"/>
            </a:gs>
            <a:gs pos="100000">
              <a:srgbClr val="A603AB"/>
            </a:gs>
          </a:gsLst>
          <a:lin ang="0" scaled="1"/>
        </a:gra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>
          <a:outerShdw dist="35921" dir="2700000" sy="50000" kx="2115830" algn="bl" rotWithShape="0">
            <a:schemeClr val="bg2"/>
          </a:outerShdw>
        </a:effectLst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MX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Pixel 1">
        <a:dk1>
          <a:srgbClr val="0066FF"/>
        </a:dk1>
        <a:lt1>
          <a:srgbClr val="FFFFFF"/>
        </a:lt1>
        <a:dk2>
          <a:srgbClr val="000066"/>
        </a:dk2>
        <a:lt2>
          <a:srgbClr val="FFFFFF"/>
        </a:lt2>
        <a:accent1>
          <a:srgbClr val="6699FF"/>
        </a:accent1>
        <a:accent2>
          <a:srgbClr val="3333FF"/>
        </a:accent2>
        <a:accent3>
          <a:srgbClr val="AAAAB8"/>
        </a:accent3>
        <a:accent4>
          <a:srgbClr val="DADADA"/>
        </a:accent4>
        <a:accent5>
          <a:srgbClr val="B8CAFF"/>
        </a:accent5>
        <a:accent6>
          <a:srgbClr val="2D2DE7"/>
        </a:accent6>
        <a:hlink>
          <a:srgbClr val="FFCC00"/>
        </a:hlink>
        <a:folHlink>
          <a:srgbClr val="00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2">
        <a:dk1>
          <a:srgbClr val="009999"/>
        </a:dk1>
        <a:lt1>
          <a:srgbClr val="FFFFFF"/>
        </a:lt1>
        <a:dk2>
          <a:srgbClr val="334B49"/>
        </a:dk2>
        <a:lt2>
          <a:srgbClr val="FFFFFF"/>
        </a:lt2>
        <a:accent1>
          <a:srgbClr val="33CCCC"/>
        </a:accent1>
        <a:accent2>
          <a:srgbClr val="008080"/>
        </a:accent2>
        <a:accent3>
          <a:srgbClr val="ADB1B1"/>
        </a:accent3>
        <a:accent4>
          <a:srgbClr val="DADADA"/>
        </a:accent4>
        <a:accent5>
          <a:srgbClr val="ADE2E2"/>
        </a:accent5>
        <a:accent6>
          <a:srgbClr val="007373"/>
        </a:accent6>
        <a:hlink>
          <a:srgbClr val="FFCC00"/>
        </a:hlink>
        <a:folHlink>
          <a:srgbClr val="0066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3">
        <a:dk1>
          <a:srgbClr val="006699"/>
        </a:dk1>
        <a:lt1>
          <a:srgbClr val="FFFFFF"/>
        </a:lt1>
        <a:dk2>
          <a:srgbClr val="333399"/>
        </a:dk2>
        <a:lt2>
          <a:srgbClr val="FFFFFF"/>
        </a:lt2>
        <a:accent1>
          <a:srgbClr val="0099CC"/>
        </a:accent1>
        <a:accent2>
          <a:srgbClr val="0386AF"/>
        </a:accent2>
        <a:accent3>
          <a:srgbClr val="ADADCA"/>
        </a:accent3>
        <a:accent4>
          <a:srgbClr val="DADADA"/>
        </a:accent4>
        <a:accent5>
          <a:srgbClr val="AACAE2"/>
        </a:accent5>
        <a:accent6>
          <a:srgbClr val="02799E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4">
        <a:dk1>
          <a:srgbClr val="008080"/>
        </a:dk1>
        <a:lt1>
          <a:srgbClr val="FFFFFF"/>
        </a:lt1>
        <a:dk2>
          <a:srgbClr val="2F978D"/>
        </a:dk2>
        <a:lt2>
          <a:srgbClr val="FFFFFF"/>
        </a:lt2>
        <a:accent1>
          <a:srgbClr val="0099FF"/>
        </a:accent1>
        <a:accent2>
          <a:srgbClr val="009999"/>
        </a:accent2>
        <a:accent3>
          <a:srgbClr val="ADC9C5"/>
        </a:accent3>
        <a:accent4>
          <a:srgbClr val="DADADA"/>
        </a:accent4>
        <a:accent5>
          <a:srgbClr val="AACAFF"/>
        </a:accent5>
        <a:accent6>
          <a:srgbClr val="008A8A"/>
        </a:accent6>
        <a:hlink>
          <a:srgbClr val="FFFFCC"/>
        </a:hlink>
        <a:folHlink>
          <a:srgbClr val="70CAC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5">
        <a:dk1>
          <a:srgbClr val="822504"/>
        </a:dk1>
        <a:lt1>
          <a:srgbClr val="FFFFFF"/>
        </a:lt1>
        <a:dk2>
          <a:srgbClr val="330000"/>
        </a:dk2>
        <a:lt2>
          <a:srgbClr val="FFFFFF"/>
        </a:lt2>
        <a:accent1>
          <a:srgbClr val="FF9900"/>
        </a:accent1>
        <a:accent2>
          <a:srgbClr val="9E2A06"/>
        </a:accent2>
        <a:accent3>
          <a:srgbClr val="ADAAAA"/>
        </a:accent3>
        <a:accent4>
          <a:srgbClr val="DADADA"/>
        </a:accent4>
        <a:accent5>
          <a:srgbClr val="FFCAAA"/>
        </a:accent5>
        <a:accent6>
          <a:srgbClr val="8F2505"/>
        </a:accent6>
        <a:hlink>
          <a:srgbClr val="FF3300"/>
        </a:hlink>
        <a:folHlink>
          <a:srgbClr val="7C070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6">
        <a:dk1>
          <a:srgbClr val="336600"/>
        </a:dk1>
        <a:lt1>
          <a:srgbClr val="FFFFFF"/>
        </a:lt1>
        <a:dk2>
          <a:srgbClr val="4A7911"/>
        </a:dk2>
        <a:lt2>
          <a:srgbClr val="FFFFFF"/>
        </a:lt2>
        <a:accent1>
          <a:srgbClr val="666633"/>
        </a:accent1>
        <a:accent2>
          <a:srgbClr val="669900"/>
        </a:accent2>
        <a:accent3>
          <a:srgbClr val="B1BEAA"/>
        </a:accent3>
        <a:accent4>
          <a:srgbClr val="DADADA"/>
        </a:accent4>
        <a:accent5>
          <a:srgbClr val="B8B8AD"/>
        </a:accent5>
        <a:accent6>
          <a:srgbClr val="5C8A00"/>
        </a:accent6>
        <a:hlink>
          <a:srgbClr val="FFCC00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Pixel 7">
        <a:dk1>
          <a:srgbClr val="000000"/>
        </a:dk1>
        <a:lt1>
          <a:srgbClr val="FFFFFF"/>
        </a:lt1>
        <a:dk2>
          <a:srgbClr val="000000"/>
        </a:dk2>
        <a:lt2>
          <a:srgbClr val="CC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Pixel 8">
        <a:dk1>
          <a:srgbClr val="003300"/>
        </a:dk1>
        <a:lt1>
          <a:srgbClr val="FFFFFF"/>
        </a:lt1>
        <a:dk2>
          <a:srgbClr val="000000"/>
        </a:dk2>
        <a:lt2>
          <a:srgbClr val="336600"/>
        </a:lt2>
        <a:accent1>
          <a:srgbClr val="CCCC00"/>
        </a:accent1>
        <a:accent2>
          <a:srgbClr val="669900"/>
        </a:accent2>
        <a:accent3>
          <a:srgbClr val="FFFFFF"/>
        </a:accent3>
        <a:accent4>
          <a:srgbClr val="002A00"/>
        </a:accent4>
        <a:accent5>
          <a:srgbClr val="E2E2AA"/>
        </a:accent5>
        <a:accent6>
          <a:srgbClr val="5C8A00"/>
        </a:accent6>
        <a:hlink>
          <a:srgbClr val="3333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Pixel 9">
        <a:dk1>
          <a:srgbClr val="000000"/>
        </a:dk1>
        <a:lt1>
          <a:srgbClr val="FFFFFF"/>
        </a:lt1>
        <a:dk2>
          <a:srgbClr val="000000"/>
        </a:dk2>
        <a:lt2>
          <a:srgbClr val="440044"/>
        </a:lt2>
        <a:accent1>
          <a:srgbClr val="FFCCCC"/>
        </a:accent1>
        <a:accent2>
          <a:srgbClr val="790571"/>
        </a:accent2>
        <a:accent3>
          <a:srgbClr val="FFFFFF"/>
        </a:accent3>
        <a:accent4>
          <a:srgbClr val="000000"/>
        </a:accent4>
        <a:accent5>
          <a:srgbClr val="FFE2E2"/>
        </a:accent5>
        <a:accent6>
          <a:srgbClr val="6D0466"/>
        </a:accent6>
        <a:hlink>
          <a:srgbClr val="993366"/>
        </a:hlink>
        <a:folHlink>
          <a:srgbClr val="9F839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Pixel 10">
        <a:dk1>
          <a:srgbClr val="000000"/>
        </a:dk1>
        <a:lt1>
          <a:srgbClr val="FFFFFF"/>
        </a:lt1>
        <a:dk2>
          <a:srgbClr val="000000"/>
        </a:dk2>
        <a:lt2>
          <a:srgbClr val="FF9900"/>
        </a:lt2>
        <a:accent1>
          <a:srgbClr val="FFCC99"/>
        </a:accent1>
        <a:accent2>
          <a:srgbClr val="FBA313"/>
        </a:accent2>
        <a:accent3>
          <a:srgbClr val="FFFFFF"/>
        </a:accent3>
        <a:accent4>
          <a:srgbClr val="000000"/>
        </a:accent4>
        <a:accent5>
          <a:srgbClr val="FFE2CA"/>
        </a:accent5>
        <a:accent6>
          <a:srgbClr val="E39310"/>
        </a:accent6>
        <a:hlink>
          <a:srgbClr val="CC3300"/>
        </a:hlink>
        <a:folHlink>
          <a:srgbClr val="FCC66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Pixel 11">
        <a:dk1>
          <a:srgbClr val="000000"/>
        </a:dk1>
        <a:lt1>
          <a:srgbClr val="FFFFFF"/>
        </a:lt1>
        <a:dk2>
          <a:srgbClr val="000000"/>
        </a:dk2>
        <a:lt2>
          <a:srgbClr val="779F92"/>
        </a:lt2>
        <a:accent1>
          <a:srgbClr val="33CCCC"/>
        </a:accent1>
        <a:accent2>
          <a:srgbClr val="9DC2D7"/>
        </a:accent2>
        <a:accent3>
          <a:srgbClr val="FFFFFF"/>
        </a:accent3>
        <a:accent4>
          <a:srgbClr val="000000"/>
        </a:accent4>
        <a:accent5>
          <a:srgbClr val="ADE2E2"/>
        </a:accent5>
        <a:accent6>
          <a:srgbClr val="8EB0C3"/>
        </a:accent6>
        <a:hlink>
          <a:srgbClr val="006666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Pixel 12">
        <a:dk1>
          <a:srgbClr val="000000"/>
        </a:dk1>
        <a:lt1>
          <a:srgbClr val="FFFFFF"/>
        </a:lt1>
        <a:dk2>
          <a:srgbClr val="000000"/>
        </a:dk2>
        <a:lt2>
          <a:srgbClr val="00007D"/>
        </a:lt2>
        <a:accent1>
          <a:srgbClr val="9999FF"/>
        </a:accent1>
        <a:accent2>
          <a:srgbClr val="9999CC"/>
        </a:accent2>
        <a:accent3>
          <a:srgbClr val="FFFFFF"/>
        </a:accent3>
        <a:accent4>
          <a:srgbClr val="000000"/>
        </a:accent4>
        <a:accent5>
          <a:srgbClr val="CACAFF"/>
        </a:accent5>
        <a:accent6>
          <a:srgbClr val="8A8AB9"/>
        </a:accent6>
        <a:hlink>
          <a:srgbClr val="666699"/>
        </a:hlink>
        <a:folHlink>
          <a:srgbClr val="CCCCE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7775</TotalTime>
  <Words>3528</Words>
  <Application>Microsoft Office PowerPoint</Application>
  <PresentationFormat>Presentación en pantalla (4:3)</PresentationFormat>
  <Paragraphs>1023</Paragraphs>
  <Slides>81</Slides>
  <Notes>2</Notes>
  <HiddenSlides>0</HiddenSlides>
  <MMClips>0</MMClips>
  <ScaleCrop>false</ScaleCrop>
  <HeadingPairs>
    <vt:vector size="8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81</vt:i4>
      </vt:variant>
    </vt:vector>
  </HeadingPairs>
  <TitlesOfParts>
    <vt:vector size="91" baseType="lpstr">
      <vt:lpstr>Arial</vt:lpstr>
      <vt:lpstr>Times New Roman</vt:lpstr>
      <vt:lpstr>Impact</vt:lpstr>
      <vt:lpstr>Wingdings</vt:lpstr>
      <vt:lpstr>Comic Sans MS</vt:lpstr>
      <vt:lpstr>Verdana</vt:lpstr>
      <vt:lpstr>Symbol</vt:lpstr>
      <vt:lpstr>1_Pixel</vt:lpstr>
      <vt:lpstr>CorelPhotoPaint.Image.10</vt:lpstr>
      <vt:lpstr>Fotografía de Photo Editor</vt:lpstr>
      <vt:lpstr>Presentación de PowerPoint</vt:lpstr>
      <vt:lpstr>Presentación de PowerPoint</vt:lpstr>
      <vt:lpstr>Definición de Óptica</vt:lpstr>
      <vt:lpstr>Presentación de PowerPoint</vt:lpstr>
      <vt:lpstr>Presentación de PowerPoint</vt:lpstr>
      <vt:lpstr>Presentación de PowerPoint</vt:lpstr>
      <vt:lpstr>Óptica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Aplicaciones de los láseres</vt:lpstr>
      <vt:lpstr>Láseres en Medicina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INAOE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Sin título de diapositiva</dc:title>
  <dc:creator>Dr. Carlos G. Treviño Palacio</dc:creator>
  <cp:lastModifiedBy>Carlos</cp:lastModifiedBy>
  <cp:revision>185</cp:revision>
  <dcterms:created xsi:type="dcterms:W3CDTF">2000-11-15T23:55:29Z</dcterms:created>
  <dcterms:modified xsi:type="dcterms:W3CDTF">2018-05-18T02:31:50Z</dcterms:modified>
</cp:coreProperties>
</file>