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5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87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47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76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79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33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50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7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27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91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49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31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2A88-0BE5-4EE6-B411-EEAA5D3F7F2A}" type="datetimeFigureOut">
              <a:rPr lang="es-MX" smtClean="0"/>
              <a:t>04/05/2016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1FEB-823B-4524-9BAE-F37FF8DCD9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34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aps.org/prl/pdf/10.1103/PhysRevLett.101.0274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LÁSER DE PUNTOS CUÁNTICOS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JOSÉ ALFREDO RAMÍREZ FLORES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02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Algunas aplicaciones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 smtClean="0"/>
              <a:t>1.- Aplicaciones comerciales en medicina (</a:t>
            </a:r>
            <a:r>
              <a:rPr lang="es-MX" dirty="0"/>
              <a:t>bisturí láser, tomografía de coherencia </a:t>
            </a:r>
            <a:r>
              <a:rPr lang="es-MX" dirty="0" smtClean="0"/>
              <a:t>óptica).</a:t>
            </a:r>
          </a:p>
          <a:p>
            <a:pPr marL="0" indent="0">
              <a:buNone/>
            </a:pPr>
            <a:r>
              <a:rPr lang="es-MX" dirty="0" smtClean="0"/>
              <a:t>2.- Tecnologías </a:t>
            </a:r>
            <a:r>
              <a:rPr lang="es-MX" dirty="0"/>
              <a:t>de exhibición de imágenes (proyección, TV láser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r>
              <a:rPr lang="es-MX" dirty="0" smtClean="0"/>
              <a:t>3.- Espectroscopia </a:t>
            </a:r>
            <a:r>
              <a:rPr lang="es-MX" dirty="0"/>
              <a:t>y telecomunicaciones. </a:t>
            </a:r>
            <a:r>
              <a:rPr lang="es-MX" dirty="0" smtClean="0"/>
              <a:t>(se han desarrollado láseres de hasta 10Gb/s para comunicación óptica de datos y redes ópticas, pueden trabajar a longitudes de onda de 1.3 </a:t>
            </a:r>
            <a:r>
              <a:rPr lang="es-MX" dirty="0" err="1" smtClean="0"/>
              <a:t>μm</a:t>
            </a:r>
            <a:r>
              <a:rPr lang="es-MX" dirty="0"/>
              <a:t>,</a:t>
            </a:r>
            <a:r>
              <a:rPr lang="es-MX" dirty="0" smtClean="0"/>
              <a:t> </a:t>
            </a:r>
            <a:r>
              <a:rPr lang="es-MX" dirty="0"/>
              <a:t>en un rango de temperaturas de entre 20 °C y 70 °C. 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250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</a:t>
            </a:r>
            <a:r>
              <a:rPr lang="es-MX" dirty="0" smtClean="0"/>
              <a:t>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[1]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Emission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Spectrum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Dressed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Exciton-Biexciton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in a Semiconductor Quantum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Dot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  <a:hlinkClick r:id="rId2"/>
              </a:rPr>
              <a:t>http://journals.aps.org/prl/pdf/10.1103/PhysRevLett.101.027401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[2] 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I.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Ekimov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and A. A.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Onushchenko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JETP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34 (1981) 345.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Modelado de un punto cuántico: Una aproximación pedagógica.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H.E.Caicedo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-Ortiz  (Revista Mexicana de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Fisica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) 31. </a:t>
            </a:r>
          </a:p>
          <a:p>
            <a:r>
              <a:rPr lang="es-MX" sz="2000" dirty="0" err="1">
                <a:latin typeface="Arial" pitchFamily="34" charset="0"/>
                <a:cs typeface="Arial" pitchFamily="34" charset="0"/>
              </a:rPr>
              <a:t>Dynamic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scenarios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in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two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state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quantum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dot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lasers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Andre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Rohm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Dynamics of quantum dot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lasers. Christian Otto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6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Esquema de un láser de punto cuántico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Bombeo.</a:t>
            </a:r>
          </a:p>
          <a:p>
            <a:r>
              <a:rPr lang="es-MX" dirty="0" smtClean="0"/>
              <a:t>Cavidad.</a:t>
            </a:r>
          </a:p>
          <a:p>
            <a:r>
              <a:rPr lang="es-MX" dirty="0" smtClean="0"/>
              <a:t>Medio activo.</a:t>
            </a:r>
          </a:p>
          <a:p>
            <a:r>
              <a:rPr lang="es-MX" dirty="0" smtClean="0"/>
              <a:t>Extracción parcial.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marL="0" indent="0" algn="r">
              <a:buNone/>
            </a:pPr>
            <a:r>
              <a:rPr lang="es-MX" sz="1600" dirty="0" smtClean="0"/>
              <a:t>(Imagen tomada del artículo [1])</a:t>
            </a:r>
            <a:endParaRPr lang="es-MX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819" y="1628800"/>
            <a:ext cx="4836377" cy="370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04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Qué es un láser de punto cuántico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Un </a:t>
            </a:r>
            <a:r>
              <a:rPr lang="es-MX" b="1" dirty="0" smtClean="0">
                <a:effectLst/>
              </a:rPr>
              <a:t>láser de punto cuántico</a:t>
            </a:r>
            <a:r>
              <a:rPr lang="es-MX" dirty="0" smtClean="0">
                <a:effectLst/>
              </a:rPr>
              <a:t> es un </a:t>
            </a:r>
            <a:r>
              <a:rPr lang="es-MX" dirty="0"/>
              <a:t>láser semiconductor que usa puntos cuánticos como el medio activo en su región de emisión de luz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Debido </a:t>
            </a:r>
            <a:r>
              <a:rPr lang="es-MX" dirty="0"/>
              <a:t>al apretado confinamiento de los</a:t>
            </a:r>
            <a:r>
              <a:rPr lang="es-MX" dirty="0" smtClean="0">
                <a:effectLst/>
              </a:rPr>
              <a:t> </a:t>
            </a:r>
            <a:r>
              <a:rPr lang="es-MX" dirty="0"/>
              <a:t>portadores de </a:t>
            </a:r>
            <a:r>
              <a:rPr lang="es-MX" dirty="0" smtClean="0"/>
              <a:t>carga en </a:t>
            </a:r>
            <a:r>
              <a:rPr lang="es-MX" dirty="0"/>
              <a:t>los puntos cuánticos, exhiben una estructura </a:t>
            </a:r>
            <a:r>
              <a:rPr lang="es-MX" dirty="0" smtClean="0"/>
              <a:t>electrónica similar </a:t>
            </a:r>
            <a:r>
              <a:rPr lang="es-MX" dirty="0"/>
              <a:t>a la de los </a:t>
            </a:r>
            <a:r>
              <a:rPr lang="es-MX" dirty="0" smtClean="0"/>
              <a:t>átomos.</a:t>
            </a:r>
          </a:p>
        </p:txBody>
      </p:sp>
    </p:spTree>
    <p:extLst>
      <p:ext uri="{BB962C8B-B14F-4D97-AF65-F5344CB8AC3E}">
        <p14:creationId xmlns:p14="http://schemas.microsoft.com/office/powerpoint/2010/main" val="24328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Puntos cuánticos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Son nano-cristales semiconductores </a:t>
            </a:r>
            <a:r>
              <a:rPr lang="es-MX" dirty="0"/>
              <a:t>tamaño </a:t>
            </a:r>
            <a:r>
              <a:rPr lang="es-MX" dirty="0" err="1" smtClean="0"/>
              <a:t>nanométricos</a:t>
            </a:r>
            <a:r>
              <a:rPr lang="es-MX" dirty="0" smtClean="0"/>
              <a:t> </a:t>
            </a:r>
            <a:r>
              <a:rPr lang="es-MX" dirty="0"/>
              <a:t>que están formados de unos cientos a unos 10,000 </a:t>
            </a:r>
            <a:r>
              <a:rPr lang="es-MX" dirty="0" smtClean="0"/>
              <a:t>átomos</a:t>
            </a:r>
            <a:r>
              <a:rPr lang="es-MX" dirty="0"/>
              <a:t>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5" y="3284983"/>
            <a:ext cx="24765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365" y="3645024"/>
            <a:ext cx="58674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48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Son considerados como átomos artificiales en los que los niveles de energía son discretos, como resultado del efecto de confinamiento que a su vez es el resultado del tamaño </a:t>
            </a:r>
            <a:r>
              <a:rPr lang="es-MX" dirty="0" err="1" smtClean="0"/>
              <a:t>nanométrico</a:t>
            </a:r>
            <a:r>
              <a:rPr lang="es-MX" dirty="0" smtClean="0"/>
              <a:t> de las </a:t>
            </a:r>
            <a:r>
              <a:rPr lang="es-MX" dirty="0" err="1" smtClean="0"/>
              <a:t>nanopartículas</a:t>
            </a:r>
            <a:r>
              <a:rPr lang="es-MX" dirty="0" smtClean="0"/>
              <a:t>. Es decir, la separación de los niveles de energía, y con ella el color de la emisión, se puede sintonizar controlando el tamaño de las </a:t>
            </a:r>
            <a:r>
              <a:rPr lang="es-MX" dirty="0" err="1" smtClean="0"/>
              <a:t>nanopartículas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584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70080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Variación del espectro de emisión de punto cuántico relacionado con el tamaño de la nano-partícula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425356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3800697" cy="450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4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Un modelo simple análogo en la mecánica cuántica para el confinamiento de un electrón, hueco, en un punto cu</a:t>
            </a:r>
            <a:r>
              <a:rPr lang="es-MX" dirty="0"/>
              <a:t>á</a:t>
            </a:r>
            <a:r>
              <a:rPr lang="es-MX" dirty="0" smtClean="0"/>
              <a:t>ntico es el de una partícula atrapada dentro de un pozo de potencial, y si consideramos una caja de dimensión </a:t>
            </a:r>
            <a:r>
              <a:rPr lang="el-GR" dirty="0" smtClean="0"/>
              <a:t>α</a:t>
            </a:r>
            <a:r>
              <a:rPr lang="es-MX" baseline="30000" dirty="0" smtClean="0"/>
              <a:t>3</a:t>
            </a:r>
            <a:r>
              <a:rPr lang="es-MX" dirty="0" smtClean="0"/>
              <a:t> las energías (en cada eje) son:</a:t>
            </a: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64" y="4640238"/>
            <a:ext cx="8141860" cy="146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9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Para el caso de nano-cristales semiconductores, la energía umbral de absorción óptica corresponde al nivel energético mas bajo del electrón.[2]</a:t>
            </a:r>
          </a:p>
          <a:p>
            <a:pPr marL="0" indent="0">
              <a:buNone/>
            </a:pPr>
            <a:r>
              <a:rPr lang="es-MX" dirty="0" smtClean="0"/>
              <a:t>Basándonos en estas observaciones podemos considerar a los puntos cuánticos como pozos cuánticos de dos niveles.</a:t>
            </a:r>
          </a:p>
        </p:txBody>
      </p:sp>
    </p:spTree>
    <p:extLst>
      <p:ext uri="{BB962C8B-B14F-4D97-AF65-F5344CB8AC3E}">
        <p14:creationId xmlns:p14="http://schemas.microsoft.com/office/powerpoint/2010/main" val="293945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Cómo se produce la emisión de fotones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94431"/>
            <a:ext cx="4587404" cy="457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040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331</Words>
  <Application>Microsoft Office PowerPoint</Application>
  <PresentationFormat>Presentación en pantalla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LÁSER DE PUNTOS CUÁNTICOS</vt:lpstr>
      <vt:lpstr>Esquema de un láser de punto cuántico</vt:lpstr>
      <vt:lpstr>Qué es un láser de punto cuántico</vt:lpstr>
      <vt:lpstr>Puntos cuánticos</vt:lpstr>
      <vt:lpstr>Presentación de PowerPoint</vt:lpstr>
      <vt:lpstr>Variación del espectro de emisión de punto cuántico relacionado con el tamaño de la nano-partícula</vt:lpstr>
      <vt:lpstr>Presentación de PowerPoint</vt:lpstr>
      <vt:lpstr>Presentación de PowerPoint</vt:lpstr>
      <vt:lpstr>Cómo se produce la emisión de fotones</vt:lpstr>
      <vt:lpstr>Algunas aplicaciones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LÁSER DE PUNTOS CUÁNTICOS</dc:title>
  <dc:creator>Alfredo</dc:creator>
  <cp:lastModifiedBy>Alfredo</cp:lastModifiedBy>
  <cp:revision>17</cp:revision>
  <dcterms:created xsi:type="dcterms:W3CDTF">2016-05-04T17:27:08Z</dcterms:created>
  <dcterms:modified xsi:type="dcterms:W3CDTF">2016-05-04T21:29:02Z</dcterms:modified>
</cp:coreProperties>
</file>