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2" r:id="rId34"/>
    <p:sldId id="293" r:id="rId35"/>
    <p:sldId id="296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4CC-ED4E-4041-B245-C6C286F094FA}" type="datetimeFigureOut">
              <a:rPr lang="es-ES" smtClean="0"/>
              <a:t>12/07/2018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BD52-AE58-4B03-8629-1B4EB002DE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4CC-ED4E-4041-B245-C6C286F094FA}" type="datetimeFigureOut">
              <a:rPr lang="es-ES" smtClean="0"/>
              <a:t>12/07/2018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BD52-AE58-4B03-8629-1B4EB002DE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4CC-ED4E-4041-B245-C6C286F094FA}" type="datetimeFigureOut">
              <a:rPr lang="es-ES" smtClean="0"/>
              <a:t>12/07/2018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BD52-AE58-4B03-8629-1B4EB002DE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4CC-ED4E-4041-B245-C6C286F094FA}" type="datetimeFigureOut">
              <a:rPr lang="es-ES" smtClean="0"/>
              <a:t>12/07/2018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BD52-AE58-4B03-8629-1B4EB002DE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4CC-ED4E-4041-B245-C6C286F094FA}" type="datetimeFigureOut">
              <a:rPr lang="es-ES" smtClean="0"/>
              <a:t>12/07/2018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BD52-AE58-4B03-8629-1B4EB002DE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4CC-ED4E-4041-B245-C6C286F094FA}" type="datetimeFigureOut">
              <a:rPr lang="es-ES" smtClean="0"/>
              <a:t>12/07/2018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BD52-AE58-4B03-8629-1B4EB002DE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4CC-ED4E-4041-B245-C6C286F094FA}" type="datetimeFigureOut">
              <a:rPr lang="es-ES" smtClean="0"/>
              <a:t>12/07/2018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BD52-AE58-4B03-8629-1B4EB002DE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4CC-ED4E-4041-B245-C6C286F094FA}" type="datetimeFigureOut">
              <a:rPr lang="es-ES" smtClean="0"/>
              <a:t>12/07/2018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BD52-AE58-4B03-8629-1B4EB002DE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4CC-ED4E-4041-B245-C6C286F094FA}" type="datetimeFigureOut">
              <a:rPr lang="es-ES" smtClean="0"/>
              <a:t>12/07/2018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BD52-AE58-4B03-8629-1B4EB002DE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4CC-ED4E-4041-B245-C6C286F094FA}" type="datetimeFigureOut">
              <a:rPr lang="es-ES" smtClean="0"/>
              <a:t>12/07/2018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BD52-AE58-4B03-8629-1B4EB002DE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4CC-ED4E-4041-B245-C6C286F094FA}" type="datetimeFigureOut">
              <a:rPr lang="es-ES" smtClean="0"/>
              <a:t>12/07/2018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BD52-AE58-4B03-8629-1B4EB002DE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D4CC-ED4E-4041-B245-C6C286F094FA}" type="datetimeFigureOut">
              <a:rPr lang="es-ES" smtClean="0"/>
              <a:t>12/07/2018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BD52-AE58-4B03-8629-1B4EB002DE3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ceanservice.noaa.gov/facts/lidar.html" TargetMode="External"/><Relationship Id="rId2" Type="http://schemas.openxmlformats.org/officeDocument/2006/relationships/hyperlink" Target="https://www.youtube.com/watch?v=zREAEdXzOcw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HfV7jJgrw4Q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/>
          <a:lstStyle/>
          <a:p>
            <a:r>
              <a:rPr lang="es-ES" dirty="0"/>
              <a:t>INAOE</a:t>
            </a:r>
            <a:br>
              <a:rPr lang="es-ES" dirty="0"/>
            </a:br>
            <a:r>
              <a:rPr lang="es-ES" dirty="0"/>
              <a:t>Posgrado en Óptica</a:t>
            </a:r>
            <a:br>
              <a:rPr lang="es-ES" dirty="0"/>
            </a:br>
            <a:r>
              <a:rPr lang="es-ES" dirty="0"/>
              <a:t>LÁSERES</a:t>
            </a:r>
            <a:br>
              <a:rPr lang="es-ES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err="1"/>
              <a:t>LiDAR</a:t>
            </a:r>
            <a:endParaRPr lang="es-ES" dirty="0"/>
          </a:p>
          <a:p>
            <a:endParaRPr lang="es-ES" dirty="0"/>
          </a:p>
          <a:p>
            <a:r>
              <a:rPr lang="es-ES" dirty="0"/>
              <a:t>Adriana Martha Ruiz Ramírez</a:t>
            </a:r>
          </a:p>
          <a:p>
            <a:endParaRPr lang="es-ES" dirty="0"/>
          </a:p>
          <a:p>
            <a:r>
              <a:rPr lang="es-ES" dirty="0"/>
              <a:t>12 Julio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257" t="44920" r="22514" b="26447"/>
          <a:stretch>
            <a:fillRect/>
          </a:stretch>
        </p:blipFill>
        <p:spPr bwMode="auto">
          <a:xfrm>
            <a:off x="928662" y="1714488"/>
            <a:ext cx="744284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6257" t="33067" r="29729" b="57084"/>
          <a:stretch>
            <a:fillRect/>
          </a:stretch>
        </p:blipFill>
        <p:spPr bwMode="auto">
          <a:xfrm>
            <a:off x="1214414" y="285728"/>
            <a:ext cx="6786610" cy="99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939" t="40407" r="16395" b="18555"/>
          <a:stretch>
            <a:fillRect/>
          </a:stretch>
        </p:blipFill>
        <p:spPr bwMode="auto">
          <a:xfrm>
            <a:off x="1000100" y="1714489"/>
            <a:ext cx="7072361" cy="473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8939" t="34093" r="16395" b="58015"/>
          <a:stretch>
            <a:fillRect/>
          </a:stretch>
        </p:blipFill>
        <p:spPr bwMode="auto">
          <a:xfrm>
            <a:off x="928662" y="357166"/>
            <a:ext cx="724381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257" t="35672" r="27095" b="56436"/>
          <a:stretch>
            <a:fillRect/>
          </a:stretch>
        </p:blipFill>
        <p:spPr bwMode="auto">
          <a:xfrm>
            <a:off x="1214414" y="357166"/>
            <a:ext cx="6786610" cy="9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6257" t="45142" r="27095" b="28025"/>
          <a:stretch>
            <a:fillRect/>
          </a:stretch>
        </p:blipFill>
        <p:spPr bwMode="auto">
          <a:xfrm>
            <a:off x="785786" y="1643050"/>
            <a:ext cx="767328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821" t="43989" r="44273" b="34339"/>
          <a:stretch>
            <a:fillRect/>
          </a:stretch>
        </p:blipFill>
        <p:spPr bwMode="auto">
          <a:xfrm>
            <a:off x="642909" y="2214554"/>
            <a:ext cx="530682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6230" t="41796" r="30530" b="24868"/>
          <a:stretch>
            <a:fillRect/>
          </a:stretch>
        </p:blipFill>
        <p:spPr bwMode="auto">
          <a:xfrm>
            <a:off x="6000760" y="1643050"/>
            <a:ext cx="2474758" cy="452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8548" t="34093" r="32821" b="59495"/>
          <a:stretch>
            <a:fillRect/>
          </a:stretch>
        </p:blipFill>
        <p:spPr bwMode="auto">
          <a:xfrm>
            <a:off x="1214414" y="357166"/>
            <a:ext cx="65008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257" t="49877" r="22513" b="20133"/>
          <a:stretch>
            <a:fillRect/>
          </a:stretch>
        </p:blipFill>
        <p:spPr bwMode="auto">
          <a:xfrm>
            <a:off x="1142976" y="1857364"/>
            <a:ext cx="7143800" cy="434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6257" t="38934" r="22513" b="50123"/>
          <a:stretch>
            <a:fillRect/>
          </a:stretch>
        </p:blipFill>
        <p:spPr bwMode="auto">
          <a:xfrm>
            <a:off x="1071538" y="357166"/>
            <a:ext cx="728667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530" t="51456" r="24804" b="22227"/>
          <a:stretch>
            <a:fillRect/>
          </a:stretch>
        </p:blipFill>
        <p:spPr bwMode="auto">
          <a:xfrm>
            <a:off x="1000100" y="2000240"/>
            <a:ext cx="737492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7402" t="37250" r="24804" b="55152"/>
          <a:stretch>
            <a:fillRect/>
          </a:stretch>
        </p:blipFill>
        <p:spPr bwMode="auto">
          <a:xfrm>
            <a:off x="1214414" y="285728"/>
            <a:ext cx="7072362" cy="107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218" t="45143" r="23659" b="34338"/>
          <a:stretch>
            <a:fillRect/>
          </a:stretch>
        </p:blipFill>
        <p:spPr bwMode="auto">
          <a:xfrm>
            <a:off x="857224" y="1928802"/>
            <a:ext cx="7358114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6256" t="37250" r="23659" b="54857"/>
          <a:stretch>
            <a:fillRect/>
          </a:stretch>
        </p:blipFill>
        <p:spPr bwMode="auto">
          <a:xfrm>
            <a:off x="928662" y="357165"/>
            <a:ext cx="7286676" cy="104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257" t="35672" r="22514" b="54858"/>
          <a:stretch>
            <a:fillRect/>
          </a:stretch>
        </p:blipFill>
        <p:spPr bwMode="auto">
          <a:xfrm>
            <a:off x="1214414" y="357165"/>
            <a:ext cx="7143800" cy="10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6257" t="43564" r="22514" b="24868"/>
          <a:stretch>
            <a:fillRect/>
          </a:stretch>
        </p:blipFill>
        <p:spPr bwMode="auto">
          <a:xfrm>
            <a:off x="1000100" y="1643050"/>
            <a:ext cx="7458126" cy="457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902" t="50900" r="29385" b="16874"/>
          <a:stretch>
            <a:fillRect/>
          </a:stretch>
        </p:blipFill>
        <p:spPr bwMode="auto">
          <a:xfrm>
            <a:off x="785786" y="1643050"/>
            <a:ext cx="76438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6257" t="41985" r="29385" b="50123"/>
          <a:stretch>
            <a:fillRect/>
          </a:stretch>
        </p:blipFill>
        <p:spPr bwMode="auto">
          <a:xfrm>
            <a:off x="500034" y="357166"/>
            <a:ext cx="81439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3966" t="32611" r="31420" b="26447"/>
          <a:stretch>
            <a:fillRect/>
          </a:stretch>
        </p:blipFill>
        <p:spPr bwMode="auto">
          <a:xfrm>
            <a:off x="1285852" y="285728"/>
            <a:ext cx="6715173" cy="629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LiDAR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514" t="41216" r="43422" b="43809"/>
          <a:stretch>
            <a:fillRect/>
          </a:stretch>
        </p:blipFill>
        <p:spPr bwMode="auto">
          <a:xfrm>
            <a:off x="428596" y="1357298"/>
            <a:ext cx="82868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504" t="40407" r="22514" b="27218"/>
          <a:stretch>
            <a:fillRect/>
          </a:stretch>
        </p:blipFill>
        <p:spPr bwMode="auto">
          <a:xfrm>
            <a:off x="500034" y="1857364"/>
            <a:ext cx="814393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6257" t="30936" r="31676" b="59593"/>
          <a:stretch>
            <a:fillRect/>
          </a:stretch>
        </p:blipFill>
        <p:spPr bwMode="auto">
          <a:xfrm>
            <a:off x="1071538" y="357166"/>
            <a:ext cx="6929486" cy="103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676" t="64083" r="15642" b="5927"/>
          <a:stretch>
            <a:fillRect/>
          </a:stretch>
        </p:blipFill>
        <p:spPr bwMode="auto">
          <a:xfrm>
            <a:off x="714348" y="1785926"/>
            <a:ext cx="8125133" cy="42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3659" t="43564" r="15642" b="42230"/>
          <a:stretch>
            <a:fillRect/>
          </a:stretch>
        </p:blipFill>
        <p:spPr bwMode="auto">
          <a:xfrm>
            <a:off x="1142976" y="500042"/>
            <a:ext cx="7143800" cy="75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409" t="44033" r="40838" b="32760"/>
          <a:stretch>
            <a:fillRect/>
          </a:stretch>
        </p:blipFill>
        <p:spPr bwMode="auto">
          <a:xfrm>
            <a:off x="1071538" y="2143116"/>
            <a:ext cx="7215238" cy="353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0531" t="27780" r="40838" b="62750"/>
          <a:stretch>
            <a:fillRect/>
          </a:stretch>
        </p:blipFill>
        <p:spPr bwMode="auto">
          <a:xfrm>
            <a:off x="1142976" y="285728"/>
            <a:ext cx="74269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094" t="35672" r="44274" b="42231"/>
          <a:stretch>
            <a:fillRect/>
          </a:stretch>
        </p:blipFill>
        <p:spPr bwMode="auto">
          <a:xfrm>
            <a:off x="1091949" y="2000240"/>
            <a:ext cx="6909075" cy="422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7094" t="26201" r="44274" b="64328"/>
          <a:stretch>
            <a:fillRect/>
          </a:stretch>
        </p:blipFill>
        <p:spPr bwMode="auto">
          <a:xfrm>
            <a:off x="1142976" y="214289"/>
            <a:ext cx="7286676" cy="110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158" t="64083" r="36257" b="9084"/>
          <a:stretch>
            <a:fillRect/>
          </a:stretch>
        </p:blipFill>
        <p:spPr bwMode="auto">
          <a:xfrm>
            <a:off x="906253" y="1953359"/>
            <a:ext cx="7594837" cy="415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1676" t="60001" r="36257" b="34338"/>
          <a:stretch>
            <a:fillRect/>
          </a:stretch>
        </p:blipFill>
        <p:spPr bwMode="auto">
          <a:xfrm>
            <a:off x="1357290" y="428604"/>
            <a:ext cx="6572296" cy="84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658" t="49852" r="40424" b="20133"/>
          <a:stretch>
            <a:fillRect/>
          </a:stretch>
        </p:blipFill>
        <p:spPr bwMode="auto">
          <a:xfrm>
            <a:off x="1142976" y="1571612"/>
            <a:ext cx="7223825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8294" t="41984" r="40838" b="50123"/>
          <a:stretch>
            <a:fillRect/>
          </a:stretch>
        </p:blipFill>
        <p:spPr bwMode="auto">
          <a:xfrm>
            <a:off x="1000100" y="285728"/>
            <a:ext cx="7358114" cy="10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814" t="57769" r="45992" b="24868"/>
          <a:stretch>
            <a:fillRect/>
          </a:stretch>
        </p:blipFill>
        <p:spPr bwMode="auto">
          <a:xfrm>
            <a:off x="857224" y="1785926"/>
            <a:ext cx="773279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4804" t="43564" r="45419" b="43809"/>
          <a:stretch>
            <a:fillRect/>
          </a:stretch>
        </p:blipFill>
        <p:spPr bwMode="auto">
          <a:xfrm>
            <a:off x="1357290" y="340680"/>
            <a:ext cx="6572296" cy="94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241" t="43417" r="38547" b="28025"/>
          <a:stretch>
            <a:fillRect/>
          </a:stretch>
        </p:blipFill>
        <p:spPr bwMode="auto">
          <a:xfrm>
            <a:off x="857224" y="2000240"/>
            <a:ext cx="7512269" cy="427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7095" t="35672" r="38898" b="56436"/>
          <a:stretch>
            <a:fillRect/>
          </a:stretch>
        </p:blipFill>
        <p:spPr bwMode="auto">
          <a:xfrm>
            <a:off x="1285852" y="285728"/>
            <a:ext cx="6929486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603" t="51455" r="25949" b="20133"/>
          <a:stretch>
            <a:fillRect/>
          </a:stretch>
        </p:blipFill>
        <p:spPr bwMode="auto">
          <a:xfrm>
            <a:off x="500034" y="1643050"/>
            <a:ext cx="8437621" cy="490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7402" t="41985" r="25949" b="50123"/>
          <a:stretch>
            <a:fillRect/>
          </a:stretch>
        </p:blipFill>
        <p:spPr bwMode="auto">
          <a:xfrm>
            <a:off x="1214414" y="285728"/>
            <a:ext cx="6929486" cy="102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676" t="45142" r="31343" b="26447"/>
          <a:stretch>
            <a:fillRect/>
          </a:stretch>
        </p:blipFill>
        <p:spPr bwMode="auto">
          <a:xfrm>
            <a:off x="1071538" y="1500174"/>
            <a:ext cx="7072362" cy="479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3967" t="37250" r="30530" b="54858"/>
          <a:stretch>
            <a:fillRect/>
          </a:stretch>
        </p:blipFill>
        <p:spPr bwMode="auto">
          <a:xfrm>
            <a:off x="1142976" y="357166"/>
            <a:ext cx="700092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4804" t="29358" r="22514" b="63539"/>
          <a:stretch>
            <a:fillRect/>
          </a:stretch>
        </p:blipFill>
        <p:spPr bwMode="auto">
          <a:xfrm>
            <a:off x="1357290" y="500042"/>
            <a:ext cx="657229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4804" t="43839" r="22284" b="20133"/>
          <a:stretch>
            <a:fillRect/>
          </a:stretch>
        </p:blipFill>
        <p:spPr bwMode="auto">
          <a:xfrm>
            <a:off x="357158" y="1785926"/>
            <a:ext cx="8429684" cy="45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0385" t="50690" r="23207" b="21711"/>
          <a:stretch>
            <a:fillRect/>
          </a:stretch>
        </p:blipFill>
        <p:spPr bwMode="auto">
          <a:xfrm>
            <a:off x="714348" y="1714488"/>
            <a:ext cx="7500990" cy="484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 l="42676" t="39906" r="22168" b="54037"/>
          <a:stretch>
            <a:fillRect/>
          </a:stretch>
        </p:blipFill>
        <p:spPr bwMode="auto">
          <a:xfrm>
            <a:off x="785786" y="517901"/>
            <a:ext cx="7358114" cy="91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0084" t="48931" r="22122" b="22658"/>
          <a:stretch>
            <a:fillRect/>
          </a:stretch>
        </p:blipFill>
        <p:spPr bwMode="auto">
          <a:xfrm>
            <a:off x="1071538" y="1928802"/>
            <a:ext cx="7274770" cy="396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4665" t="37882" r="22122" b="52648"/>
          <a:stretch>
            <a:fillRect/>
          </a:stretch>
        </p:blipFill>
        <p:spPr bwMode="auto">
          <a:xfrm>
            <a:off x="928662" y="357166"/>
            <a:ext cx="7572428" cy="97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8101" t="36303" r="24413" b="32129"/>
          <a:stretch>
            <a:fillRect/>
          </a:stretch>
        </p:blipFill>
        <p:spPr bwMode="auto">
          <a:xfrm>
            <a:off x="1485879" y="1643051"/>
            <a:ext cx="5943641" cy="509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5545" t="31568" r="22122" b="63697"/>
          <a:stretch>
            <a:fillRect/>
          </a:stretch>
        </p:blipFill>
        <p:spPr bwMode="auto">
          <a:xfrm>
            <a:off x="1142976" y="428603"/>
            <a:ext cx="7000923" cy="74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48855" t="38828" r="21368" b="18555"/>
          <a:stretch>
            <a:fillRect/>
          </a:stretch>
        </p:blipFill>
        <p:spPr bwMode="auto">
          <a:xfrm>
            <a:off x="1500165" y="357166"/>
            <a:ext cx="5836749" cy="606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2977" y="642918"/>
            <a:ext cx="67866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800" dirty="0">
                <a:latin typeface="Antique Olive Compact" pitchFamily="34" charset="0"/>
              </a:rPr>
              <a:t>GRACIAS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43042" y="785795"/>
            <a:ext cx="6215106" cy="1928825"/>
          </a:xfrm>
        </p:spPr>
        <p:txBody>
          <a:bodyPr/>
          <a:lstStyle/>
          <a:p>
            <a:r>
              <a:rPr lang="es-ES"/>
              <a:t>Referencias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s-ES" u="sng" dirty="0">
                <a:hlinkClick r:id="rId2"/>
              </a:rPr>
              <a:t>https://www.youtube.com/watch?v=zREAEdXzOcw</a:t>
            </a:r>
            <a:r>
              <a:rPr lang="es-ES" dirty="0"/>
              <a:t> </a:t>
            </a:r>
          </a:p>
          <a:p>
            <a:pPr algn="l"/>
            <a:r>
              <a:rPr lang="es-ES" u="sng" dirty="0">
                <a:hlinkClick r:id="rId3"/>
              </a:rPr>
              <a:t>https://oceanservice.noaa.gov/facts/lidar.html</a:t>
            </a:r>
            <a:endParaRPr lang="es-ES" dirty="0"/>
          </a:p>
          <a:p>
            <a:pPr algn="l"/>
            <a:r>
              <a:rPr lang="es-ES" dirty="0" err="1"/>
              <a:t>National</a:t>
            </a:r>
            <a:r>
              <a:rPr lang="es-ES" dirty="0"/>
              <a:t> </a:t>
            </a:r>
            <a:r>
              <a:rPr lang="es-ES" dirty="0" err="1"/>
              <a:t>Ocean</a:t>
            </a:r>
            <a:r>
              <a:rPr lang="es-ES" dirty="0"/>
              <a:t> </a:t>
            </a:r>
            <a:r>
              <a:rPr lang="es-ES" dirty="0" err="1"/>
              <a:t>Service</a:t>
            </a:r>
            <a:endParaRPr lang="es-ES" dirty="0"/>
          </a:p>
          <a:p>
            <a:pPr algn="l"/>
            <a:r>
              <a:rPr lang="en-US" dirty="0"/>
              <a:t>Dr. Nicholas Coops: Introduction to </a:t>
            </a:r>
            <a:r>
              <a:rPr lang="en-US" dirty="0" err="1"/>
              <a:t>LiDAR</a:t>
            </a:r>
            <a:r>
              <a:rPr lang="en-US" dirty="0"/>
              <a:t> Technology</a:t>
            </a:r>
          </a:p>
          <a:p>
            <a:pPr algn="l"/>
            <a:r>
              <a:rPr lang="es-ES" dirty="0">
                <a:hlinkClick r:id="rId4"/>
              </a:rPr>
              <a:t>https://www.youtube.com/watch?v=HfV7jJgrw4Q</a:t>
            </a:r>
            <a:endParaRPr lang="es-ES" dirty="0"/>
          </a:p>
          <a:p>
            <a:pPr algn="l"/>
            <a:endParaRPr lang="es-E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257" t="53034" r="22513" b="21712"/>
          <a:stretch>
            <a:fillRect/>
          </a:stretch>
        </p:blipFill>
        <p:spPr bwMode="auto">
          <a:xfrm>
            <a:off x="339298" y="2500305"/>
            <a:ext cx="8090354" cy="35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6257" t="41985" r="22513" b="48545"/>
          <a:stretch>
            <a:fillRect/>
          </a:stretch>
        </p:blipFill>
        <p:spPr bwMode="auto">
          <a:xfrm>
            <a:off x="1428728" y="357166"/>
            <a:ext cx="650085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677" t="45142" r="22513" b="25739"/>
          <a:stretch>
            <a:fillRect/>
          </a:stretch>
        </p:blipFill>
        <p:spPr bwMode="auto">
          <a:xfrm>
            <a:off x="928662" y="1857364"/>
            <a:ext cx="764386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6257" t="35672" r="22513" b="54858"/>
          <a:stretch>
            <a:fillRect/>
          </a:stretch>
        </p:blipFill>
        <p:spPr bwMode="auto">
          <a:xfrm>
            <a:off x="1214414" y="357166"/>
            <a:ext cx="6572296" cy="103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308" t="49877" r="31675" b="16976"/>
          <a:stretch>
            <a:fillRect/>
          </a:stretch>
        </p:blipFill>
        <p:spPr bwMode="auto">
          <a:xfrm>
            <a:off x="5643570" y="2000240"/>
            <a:ext cx="135732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1676" t="56191" r="41983" b="20133"/>
          <a:stretch>
            <a:fillRect/>
          </a:stretch>
        </p:blipFill>
        <p:spPr bwMode="auto">
          <a:xfrm>
            <a:off x="1821638" y="2420888"/>
            <a:ext cx="335758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9693" t="41985" r="39299" b="48544"/>
          <a:stretch>
            <a:fillRect/>
          </a:stretch>
        </p:blipFill>
        <p:spPr bwMode="auto">
          <a:xfrm>
            <a:off x="1071538" y="292635"/>
            <a:ext cx="6858048" cy="113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307" t="45142" r="31676" b="21711"/>
          <a:stretch>
            <a:fillRect/>
          </a:stretch>
        </p:blipFill>
        <p:spPr bwMode="auto">
          <a:xfrm>
            <a:off x="5715008" y="1785926"/>
            <a:ext cx="1643074" cy="391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31676" t="50878" r="42157" b="29603"/>
          <a:stretch>
            <a:fillRect/>
          </a:stretch>
        </p:blipFill>
        <p:spPr bwMode="auto">
          <a:xfrm>
            <a:off x="1643042" y="2071678"/>
            <a:ext cx="3571900" cy="345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39693" t="41985" r="39299" b="48544"/>
          <a:stretch>
            <a:fillRect/>
          </a:stretch>
        </p:blipFill>
        <p:spPr bwMode="auto">
          <a:xfrm>
            <a:off x="1071538" y="292635"/>
            <a:ext cx="6858048" cy="113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067" t="41985" r="42700" b="34339"/>
          <a:stretch>
            <a:fillRect/>
          </a:stretch>
        </p:blipFill>
        <p:spPr bwMode="auto">
          <a:xfrm>
            <a:off x="1571604" y="2285992"/>
            <a:ext cx="378621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60427" t="36499" r="31284" b="30430"/>
          <a:stretch>
            <a:fillRect/>
          </a:stretch>
        </p:blipFill>
        <p:spPr bwMode="auto">
          <a:xfrm>
            <a:off x="5786446" y="2071678"/>
            <a:ext cx="1428760" cy="413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40084" t="29358" r="39503" b="61171"/>
          <a:stretch>
            <a:fillRect/>
          </a:stretch>
        </p:blipFill>
        <p:spPr bwMode="auto">
          <a:xfrm>
            <a:off x="1000100" y="285728"/>
            <a:ext cx="71438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177" t="51751" r="40766" b="23389"/>
          <a:stretch>
            <a:fillRect/>
          </a:stretch>
        </p:blipFill>
        <p:spPr bwMode="auto">
          <a:xfrm>
            <a:off x="1357290" y="2000240"/>
            <a:ext cx="4321999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62598" t="45142" r="29385" b="20133"/>
          <a:stretch>
            <a:fillRect/>
          </a:stretch>
        </p:blipFill>
        <p:spPr bwMode="auto">
          <a:xfrm>
            <a:off x="6072198" y="1765515"/>
            <a:ext cx="1233929" cy="38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39693" t="41985" r="39299" b="48544"/>
          <a:stretch>
            <a:fillRect/>
          </a:stretch>
        </p:blipFill>
        <p:spPr bwMode="auto">
          <a:xfrm>
            <a:off x="1071538" y="292635"/>
            <a:ext cx="6858048" cy="113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63</Words>
  <Application>Microsoft Office PowerPoint</Application>
  <PresentationFormat>Presentación en pantalla (4:3)</PresentationFormat>
  <Paragraphs>17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Antique Olive Compact</vt:lpstr>
      <vt:lpstr>Arial</vt:lpstr>
      <vt:lpstr>Calibri</vt:lpstr>
      <vt:lpstr>Tema de Office</vt:lpstr>
      <vt:lpstr>INAOE Posgrado en Óptica LÁSERES </vt:lpstr>
      <vt:lpstr>LiDAR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Referencias</vt:lpstr>
    </vt:vector>
  </TitlesOfParts>
  <Company>FRIDA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INAOE Posgrado en Óptica LÁSERES</dc:title>
  <dc:creator>FRIDA8</dc:creator>
  <cp:lastModifiedBy>Ernesto Hernández Sánchez</cp:lastModifiedBy>
  <cp:revision>17</cp:revision>
  <dcterms:created xsi:type="dcterms:W3CDTF">2018-07-11T20:26:57Z</dcterms:created>
  <dcterms:modified xsi:type="dcterms:W3CDTF">2018-07-12T20:05:48Z</dcterms:modified>
</cp:coreProperties>
</file>